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Hind Vadodara"/>
      <p:regular r:id="rId43"/>
      <p:bold r:id="rId44"/>
    </p:embeddedFont>
    <p:embeddedFont>
      <p:font typeface="Teko"/>
      <p:regular r:id="rId45"/>
      <p:bold r:id="rId46"/>
    </p:embeddedFont>
    <p:embeddedFont>
      <p:font typeface="Fira Sans Extra Condensed Medium"/>
      <p:regular r:id="rId47"/>
      <p:bold r:id="rId48"/>
      <p:italic r:id="rId49"/>
      <p:boldItalic r:id="rId50"/>
    </p:embeddedFont>
    <p:embeddedFont>
      <p:font typeface="Hind Vadodara Light"/>
      <p:regular r:id="rId51"/>
      <p:bold r:id="rId52"/>
    </p:embeddedFont>
    <p:embeddedFont>
      <p:font typeface="Bai Jamjuree"/>
      <p:regular r:id="rId53"/>
      <p:bold r:id="rId54"/>
      <p:italic r:id="rId55"/>
      <p:boldItalic r:id="rId56"/>
    </p:embeddedFont>
    <p:embeddedFont>
      <p:font typeface="Hind Vadodara Medium"/>
      <p:regular r:id="rId57"/>
      <p:bold r:id="rId58"/>
    </p:embeddedFont>
    <p:embeddedFont>
      <p:font typeface="Teko Medium"/>
      <p:regular r:id="rId59"/>
      <p:bold r:id="rId60"/>
    </p:embeddedFont>
    <p:embeddedFont>
      <p:font typeface="Teko Light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HindVadodara-bold.fntdata"/><Relationship Id="rId43" Type="http://schemas.openxmlformats.org/officeDocument/2006/relationships/font" Target="fonts/HindVadodara-regular.fntdata"/><Relationship Id="rId46" Type="http://schemas.openxmlformats.org/officeDocument/2006/relationships/font" Target="fonts/Teko-bold.fntdata"/><Relationship Id="rId45" Type="http://schemas.openxmlformats.org/officeDocument/2006/relationships/font" Target="fonts/Tek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Medium-bold.fntdata"/><Relationship Id="rId47" Type="http://schemas.openxmlformats.org/officeDocument/2006/relationships/font" Target="fonts/FiraSansExtraCondensedMedium-regular.fntdata"/><Relationship Id="rId49" Type="http://schemas.openxmlformats.org/officeDocument/2006/relationships/font" Target="fonts/FiraSansExtraCondense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TekoLight-bold.fntdata"/><Relationship Id="rId61" Type="http://schemas.openxmlformats.org/officeDocument/2006/relationships/font" Target="fonts/TekoLight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Teko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indVadodaraLight-regular.fntdata"/><Relationship Id="rId50" Type="http://schemas.openxmlformats.org/officeDocument/2006/relationships/font" Target="fonts/FiraSansExtraCondensedMedium-boldItalic.fntdata"/><Relationship Id="rId53" Type="http://schemas.openxmlformats.org/officeDocument/2006/relationships/font" Target="fonts/BaiJamjuree-regular.fntdata"/><Relationship Id="rId52" Type="http://schemas.openxmlformats.org/officeDocument/2006/relationships/font" Target="fonts/HindVadodaraLight-bold.fntdata"/><Relationship Id="rId11" Type="http://schemas.openxmlformats.org/officeDocument/2006/relationships/slide" Target="slides/slide6.xml"/><Relationship Id="rId55" Type="http://schemas.openxmlformats.org/officeDocument/2006/relationships/font" Target="fonts/BaiJamjuree-italic.fntdata"/><Relationship Id="rId10" Type="http://schemas.openxmlformats.org/officeDocument/2006/relationships/slide" Target="slides/slide5.xml"/><Relationship Id="rId54" Type="http://schemas.openxmlformats.org/officeDocument/2006/relationships/font" Target="fonts/BaiJamjuree-bold.fntdata"/><Relationship Id="rId13" Type="http://schemas.openxmlformats.org/officeDocument/2006/relationships/slide" Target="slides/slide8.xml"/><Relationship Id="rId57" Type="http://schemas.openxmlformats.org/officeDocument/2006/relationships/font" Target="fonts/HindVadodaraMedium-regular.fntdata"/><Relationship Id="rId12" Type="http://schemas.openxmlformats.org/officeDocument/2006/relationships/slide" Target="slides/slide7.xml"/><Relationship Id="rId56" Type="http://schemas.openxmlformats.org/officeDocument/2006/relationships/font" Target="fonts/BaiJamjuree-boldItalic.fntdata"/><Relationship Id="rId15" Type="http://schemas.openxmlformats.org/officeDocument/2006/relationships/slide" Target="slides/slide10.xml"/><Relationship Id="rId59" Type="http://schemas.openxmlformats.org/officeDocument/2006/relationships/font" Target="fonts/TekoMedium-regular.fntdata"/><Relationship Id="rId14" Type="http://schemas.openxmlformats.org/officeDocument/2006/relationships/slide" Target="slides/slide9.xml"/><Relationship Id="rId58" Type="http://schemas.openxmlformats.org/officeDocument/2006/relationships/font" Target="fonts/HindVadodara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0871022ef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0871022ef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0871022e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0871022e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595a8aa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595a8aa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595a8aa4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595a8aa4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06c389e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206c389e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40cb2404d_7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40cb2404d_7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40cb2404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40cb2404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40cb2404d_7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40cb2404d_7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40cb2404d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40cb2404d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40cb2404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40cb2404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40cb2404d_7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40cb2404d_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40cb2404d_7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40cb2404d_7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595a8aa4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595a8aa4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595a8aa4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595a8aa4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595a8aa4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595a8aa4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595a8aa41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595a8aa4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40cb2404d_7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40cb2404d_7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1595a8aa4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1595a8aa4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10871022e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10871022e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0871022ef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0871022ef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0871022e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0871022e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0871022e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0871022e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0871022e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0871022e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40cb2404d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140cb2404d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10871022e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10871022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40cb2404d_7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140cb2404d_7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140cb2404d_7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140cb2404d_7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0871022e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10871022e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7e99d70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7e99d70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0871022e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10871022e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73b5e8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673b5e8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0871022e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0871022e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40cb2404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40cb2404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40cb2404d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40cb2404d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40cb2404d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40cb2404d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40cb2404d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40cb2404d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" name="Google Shape;86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36.png"/><Relationship Id="rId6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Relationship Id="rId5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5" Type="http://schemas.openxmlformats.org/officeDocument/2006/relationships/image" Target="../media/image43.png"/><Relationship Id="rId6" Type="http://schemas.openxmlformats.org/officeDocument/2006/relationships/image" Target="../media/image34.png"/><Relationship Id="rId7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61.png"/><Relationship Id="rId5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Relationship Id="rId8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Relationship Id="rId5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0" y="0"/>
            <a:ext cx="3848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eko"/>
                <a:ea typeface="Teko"/>
                <a:cs typeface="Teko"/>
                <a:sym typeface="Teko"/>
              </a:rPr>
              <a:t>Group 14</a:t>
            </a:r>
            <a:endParaRPr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2" name="Google Shape;152;p25"/>
          <p:cNvSpPr txBox="1"/>
          <p:nvPr>
            <p:ph idx="1" type="subTitle"/>
          </p:nvPr>
        </p:nvSpPr>
        <p:spPr>
          <a:xfrm>
            <a:off x="625025" y="1331200"/>
            <a:ext cx="3375300" cy="23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6230123921 	Thitaree Setwipattanachai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6230252121 	Tarm Kalavantavanich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6231301421 	Kanokpich Chaiyawan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6231304321 	Kittipong Deevee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6231307221 	Jirawat Kusalangkurwat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6231333521 	Nopdanai Sayamnet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6231353021 	Raviporn Akekunanon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6231372021 	Atiwat Deepo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8" name="Google Shape;278;p34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</a:t>
            </a:r>
            <a:br>
              <a:rPr lang="en"/>
            </a:br>
            <a:r>
              <a:rPr lang="en"/>
              <a:t>&amp; Burndown chart</a:t>
            </a:r>
            <a:endParaRPr/>
          </a:p>
        </p:txBody>
      </p:sp>
      <p:sp>
        <p:nvSpPr>
          <p:cNvPr id="279" name="Google Shape;279;p34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0" name="Google Shape;28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Sprint 2 Goal</a:t>
            </a:r>
            <a:endParaRPr sz="4800"/>
          </a:p>
        </p:txBody>
      </p:sp>
      <p:sp>
        <p:nvSpPr>
          <p:cNvPr id="286" name="Google Shape;28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5"/>
          <p:cNvSpPr txBox="1"/>
          <p:nvPr>
            <p:ph idx="1" type="subTitle"/>
          </p:nvPr>
        </p:nvSpPr>
        <p:spPr>
          <a:xfrm flipH="1">
            <a:off x="546600" y="1631400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Deliver the </a:t>
            </a:r>
            <a:r>
              <a:rPr b="1" lang="en" sz="30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complete login system</a:t>
            </a:r>
            <a:br>
              <a:rPr lang="en" sz="3000"/>
            </a:br>
            <a:r>
              <a:rPr lang="en" sz="3000"/>
              <a:t>and the </a:t>
            </a:r>
            <a:r>
              <a:rPr b="1" lang="en" sz="30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chatting system</a:t>
            </a:r>
            <a:endParaRPr b="1" sz="30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1059300" y="234300"/>
            <a:ext cx="70254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Burndown Chart</a:t>
            </a:r>
            <a:endParaRPr sz="4800"/>
          </a:p>
        </p:txBody>
      </p:sp>
      <p:sp>
        <p:nvSpPr>
          <p:cNvPr id="293" name="Google Shape;29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375" y="1051675"/>
            <a:ext cx="6909255" cy="3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/>
          <p:nvPr/>
        </p:nvSpPr>
        <p:spPr>
          <a:xfrm>
            <a:off x="2292625" y="2005650"/>
            <a:ext cx="927900" cy="946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 txBox="1"/>
          <p:nvPr/>
        </p:nvSpPr>
        <p:spPr>
          <a:xfrm>
            <a:off x="2973675" y="1766450"/>
            <a:ext cx="23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i Jamjuree"/>
                <a:ea typeface="Bai Jamjuree"/>
                <a:cs typeface="Bai Jamjuree"/>
                <a:sym typeface="Bai Jamjuree"/>
              </a:rPr>
              <a:t>Backend ปั่นงานไฟลุก🔥</a:t>
            </a:r>
            <a:endParaRPr b="1"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4514325" y="3098950"/>
            <a:ext cx="310800" cy="566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4825125" y="2952400"/>
            <a:ext cx="28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i Jamjuree"/>
                <a:ea typeface="Bai Jamjuree"/>
                <a:cs typeface="Bai Jamjuree"/>
                <a:sym typeface="Bai Jamjuree"/>
              </a:rPr>
              <a:t>Frontend ยังทำ Socket ไม่เป็น</a:t>
            </a:r>
            <a:endParaRPr b="1"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3809700" y="1830600"/>
            <a:ext cx="22866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52400" y="152400"/>
            <a:ext cx="272358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028379" y="152400"/>
            <a:ext cx="271083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92750" y="4611775"/>
            <a:ext cx="30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Patient and Physician</a:t>
            </a: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 - Login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891625" y="159663"/>
            <a:ext cx="2710850" cy="482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 rotWithShape="1">
          <a:blip r:embed="rId6">
            <a:alphaModFix/>
          </a:blip>
          <a:srcRect b="19158" l="19555" r="14425" t="50896"/>
          <a:stretch/>
        </p:blipFill>
        <p:spPr>
          <a:xfrm>
            <a:off x="1018475" y="1392825"/>
            <a:ext cx="7055701" cy="2357849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9"/>
          <p:cNvGrpSpPr/>
          <p:nvPr/>
        </p:nvGrpSpPr>
        <p:grpSpPr>
          <a:xfrm>
            <a:off x="1735049" y="102613"/>
            <a:ext cx="5673912" cy="4938275"/>
            <a:chOff x="3126114" y="0"/>
            <a:chExt cx="5857849" cy="5143500"/>
          </a:xfrm>
        </p:grpSpPr>
        <p:pic>
          <p:nvPicPr>
            <p:cNvPr id="320" name="Google Shape;320;p39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3126114" y="0"/>
              <a:ext cx="289177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9"/>
            <p:cNvPicPr preferRelativeResize="0"/>
            <p:nvPr/>
          </p:nvPicPr>
          <p:blipFill>
            <a:blip r:embed="rId4">
              <a:alphaModFix amt="35000"/>
            </a:blip>
            <a:stretch>
              <a:fillRect/>
            </a:stretch>
          </p:blipFill>
          <p:spPr>
            <a:xfrm>
              <a:off x="6085888" y="0"/>
              <a:ext cx="2898075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5">
            <a:alphaModFix/>
          </a:blip>
          <a:srcRect b="68854" l="19592" r="14526" t="5674"/>
          <a:stretch/>
        </p:blipFill>
        <p:spPr>
          <a:xfrm>
            <a:off x="1018475" y="1568950"/>
            <a:ext cx="7040900" cy="20056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9" name="Google Shape;329;p40"/>
          <p:cNvGrpSpPr/>
          <p:nvPr/>
        </p:nvGrpSpPr>
        <p:grpSpPr>
          <a:xfrm>
            <a:off x="269775" y="81875"/>
            <a:ext cx="8604450" cy="3779175"/>
            <a:chOff x="119775" y="81875"/>
            <a:chExt cx="8604450" cy="3779175"/>
          </a:xfrm>
        </p:grpSpPr>
        <p:pic>
          <p:nvPicPr>
            <p:cNvPr id="330" name="Google Shape;330;p40"/>
            <p:cNvPicPr preferRelativeResize="0"/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119775" y="81875"/>
              <a:ext cx="2133445" cy="377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0"/>
            <p:cNvPicPr preferRelativeResize="0"/>
            <p:nvPr/>
          </p:nvPicPr>
          <p:blipFill rotWithShape="1">
            <a:blip r:embed="rId4">
              <a:alphaModFix amt="35000"/>
            </a:blip>
            <a:srcRect b="0" l="0" r="0" t="1263"/>
            <a:stretch/>
          </p:blipFill>
          <p:spPr>
            <a:xfrm>
              <a:off x="2310250" y="81875"/>
              <a:ext cx="2123825" cy="373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0"/>
            <p:cNvPicPr preferRelativeResize="0"/>
            <p:nvPr/>
          </p:nvPicPr>
          <p:blipFill>
            <a:blip r:embed="rId5">
              <a:alphaModFix amt="35000"/>
            </a:blip>
            <a:stretch>
              <a:fillRect/>
            </a:stretch>
          </p:blipFill>
          <p:spPr>
            <a:xfrm>
              <a:off x="4491102" y="81875"/>
              <a:ext cx="2088045" cy="3731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40"/>
            <p:cNvPicPr preferRelativeResize="0"/>
            <p:nvPr/>
          </p:nvPicPr>
          <p:blipFill>
            <a:blip r:embed="rId6">
              <a:alphaModFix amt="35000"/>
            </a:blip>
            <a:stretch>
              <a:fillRect/>
            </a:stretch>
          </p:blipFill>
          <p:spPr>
            <a:xfrm>
              <a:off x="6636175" y="98350"/>
              <a:ext cx="2088050" cy="36984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" name="Google Shape;334;p40"/>
          <p:cNvPicPr preferRelativeResize="0"/>
          <p:nvPr/>
        </p:nvPicPr>
        <p:blipFill rotWithShape="1">
          <a:blip r:embed="rId7">
            <a:alphaModFix/>
          </a:blip>
          <a:srcRect b="49052" l="19587" r="14370" t="31635"/>
          <a:stretch/>
        </p:blipFill>
        <p:spPr>
          <a:xfrm>
            <a:off x="698475" y="3012100"/>
            <a:ext cx="7693949" cy="173775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58300" y="175938"/>
            <a:ext cx="2514694" cy="44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1"/>
          <p:cNvSpPr txBox="1"/>
          <p:nvPr/>
        </p:nvSpPr>
        <p:spPr>
          <a:xfrm>
            <a:off x="92750" y="4611775"/>
            <a:ext cx="30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Admin - Physician Verification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128622" y="175938"/>
            <a:ext cx="2723350" cy="47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6007600" y="175938"/>
            <a:ext cx="2678091" cy="479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 rotWithShape="1">
          <a:blip r:embed="rId6">
            <a:alphaModFix/>
          </a:blip>
          <a:srcRect b="64748" l="19803" r="14250" t="664"/>
          <a:stretch/>
        </p:blipFill>
        <p:spPr>
          <a:xfrm>
            <a:off x="735500" y="1095300"/>
            <a:ext cx="7619901" cy="2982499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42"/>
          <p:cNvPicPr preferRelativeResize="0"/>
          <p:nvPr/>
        </p:nvPicPr>
        <p:blipFill rotWithShape="1">
          <a:blip r:embed="rId3">
            <a:alphaModFix/>
          </a:blip>
          <a:srcRect b="0" l="1127" r="0" t="980"/>
          <a:stretch/>
        </p:blipFill>
        <p:spPr>
          <a:xfrm>
            <a:off x="3700350" y="466275"/>
            <a:ext cx="5113899" cy="4210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25" y="133093"/>
            <a:ext cx="2728350" cy="487731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43"/>
          <p:cNvPicPr preferRelativeResize="0"/>
          <p:nvPr/>
        </p:nvPicPr>
        <p:blipFill rotWithShape="1">
          <a:blip r:embed="rId3">
            <a:alphaModFix/>
          </a:blip>
          <a:srcRect b="39711" l="23629" r="0" t="34018"/>
          <a:stretch/>
        </p:blipFill>
        <p:spPr>
          <a:xfrm>
            <a:off x="4218375" y="244225"/>
            <a:ext cx="4566474" cy="12581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43"/>
          <p:cNvPicPr preferRelativeResize="0"/>
          <p:nvPr/>
        </p:nvPicPr>
        <p:blipFill rotWithShape="1">
          <a:blip r:embed="rId3">
            <a:alphaModFix/>
          </a:blip>
          <a:srcRect b="67084" l="23258" r="1126" t="1308"/>
          <a:stretch/>
        </p:blipFill>
        <p:spPr>
          <a:xfrm>
            <a:off x="4218450" y="3382125"/>
            <a:ext cx="4499600" cy="15319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25" y="133093"/>
            <a:ext cx="2728350" cy="487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25" y="159195"/>
            <a:ext cx="2728350" cy="485120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" name="Google Shape;361;p43"/>
          <p:cNvSpPr/>
          <p:nvPr/>
        </p:nvSpPr>
        <p:spPr>
          <a:xfrm>
            <a:off x="1064175" y="40925"/>
            <a:ext cx="2292000" cy="1647600"/>
          </a:xfrm>
          <a:prstGeom prst="ellipse">
            <a:avLst/>
          </a:prstGeom>
          <a:noFill/>
          <a:ln cap="flat" cmpd="sng" w="19050">
            <a:solidFill>
              <a:srgbClr val="D49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3"/>
          <p:cNvSpPr/>
          <p:nvPr/>
        </p:nvSpPr>
        <p:spPr>
          <a:xfrm>
            <a:off x="275300" y="4410600"/>
            <a:ext cx="692700" cy="688500"/>
          </a:xfrm>
          <a:prstGeom prst="ellipse">
            <a:avLst/>
          </a:prstGeom>
          <a:noFill/>
          <a:ln cap="flat" cmpd="sng" w="19050">
            <a:solidFill>
              <a:srgbClr val="D49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43"/>
          <p:cNvCxnSpPr>
            <a:stCxn id="361" idx="6"/>
            <a:endCxn id="357" idx="1"/>
          </p:cNvCxnSpPr>
          <p:nvPr/>
        </p:nvCxnSpPr>
        <p:spPr>
          <a:xfrm>
            <a:off x="3356175" y="864725"/>
            <a:ext cx="862200" cy="8700"/>
          </a:xfrm>
          <a:prstGeom prst="straightConnector1">
            <a:avLst/>
          </a:prstGeom>
          <a:noFill/>
          <a:ln cap="flat" cmpd="sng" w="19050">
            <a:solidFill>
              <a:srgbClr val="D494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3"/>
          <p:cNvCxnSpPr>
            <a:stCxn id="362" idx="6"/>
            <a:endCxn id="358" idx="1"/>
          </p:cNvCxnSpPr>
          <p:nvPr/>
        </p:nvCxnSpPr>
        <p:spPr>
          <a:xfrm flipH="1" rot="10800000">
            <a:off x="968000" y="4147950"/>
            <a:ext cx="3250500" cy="606900"/>
          </a:xfrm>
          <a:prstGeom prst="straightConnector1">
            <a:avLst/>
          </a:prstGeom>
          <a:noFill/>
          <a:ln cap="flat" cmpd="sng" w="19050">
            <a:solidFill>
              <a:srgbClr val="D494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ctrTitle"/>
          </p:nvPr>
        </p:nvSpPr>
        <p:spPr>
          <a:xfrm>
            <a:off x="1827600" y="1331450"/>
            <a:ext cx="54888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latin typeface="Teko"/>
                <a:ea typeface="Teko"/>
                <a:cs typeface="Teko"/>
                <a:sym typeface="Teko"/>
              </a:rPr>
              <a:t>MedMyDay</a:t>
            </a:r>
            <a:endParaRPr b="1" sz="96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2481750" y="3076550"/>
            <a:ext cx="41805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14 Waterfall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Engineering II, 2/2021</a:t>
            </a:r>
            <a:endParaRPr sz="1800"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44"/>
          <p:cNvPicPr preferRelativeResize="0"/>
          <p:nvPr/>
        </p:nvPicPr>
        <p:blipFill rotWithShape="1">
          <a:blip r:embed="rId3">
            <a:alphaModFix/>
          </a:blip>
          <a:srcRect b="0" l="22964" r="0" t="60770"/>
          <a:stretch/>
        </p:blipFill>
        <p:spPr>
          <a:xfrm>
            <a:off x="3793138" y="585825"/>
            <a:ext cx="4566474" cy="1854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87" y="133093"/>
            <a:ext cx="2728350" cy="487731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44"/>
          <p:cNvSpPr/>
          <p:nvPr/>
        </p:nvSpPr>
        <p:spPr>
          <a:xfrm>
            <a:off x="2353463" y="463875"/>
            <a:ext cx="968700" cy="443700"/>
          </a:xfrm>
          <a:prstGeom prst="ellipse">
            <a:avLst/>
          </a:prstGeom>
          <a:noFill/>
          <a:ln cap="flat" cmpd="sng" w="19050">
            <a:solidFill>
              <a:srgbClr val="D49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44"/>
          <p:cNvCxnSpPr>
            <a:stCxn id="372" idx="6"/>
            <a:endCxn id="370" idx="1"/>
          </p:cNvCxnSpPr>
          <p:nvPr/>
        </p:nvCxnSpPr>
        <p:spPr>
          <a:xfrm>
            <a:off x="3322163" y="685725"/>
            <a:ext cx="471000" cy="827100"/>
          </a:xfrm>
          <a:prstGeom prst="straightConnector1">
            <a:avLst/>
          </a:prstGeom>
          <a:noFill/>
          <a:ln cap="flat" cmpd="sng" w="19050">
            <a:solidFill>
              <a:srgbClr val="D494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ctrTitle"/>
          </p:nvPr>
        </p:nvSpPr>
        <p:spPr>
          <a:xfrm>
            <a:off x="4007825" y="1945358"/>
            <a:ext cx="4535700" cy="17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</a:t>
            </a:r>
            <a:br>
              <a:rPr lang="en"/>
            </a:br>
            <a:r>
              <a:rPr lang="en"/>
              <a:t>(Almost) Daily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meeting</a:t>
            </a:r>
            <a:endParaRPr/>
          </a:p>
        </p:txBody>
      </p:sp>
      <p:sp>
        <p:nvSpPr>
          <p:cNvPr id="379" name="Google Shape;379;p45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46"/>
          <p:cNvPicPr preferRelativeResize="0"/>
          <p:nvPr/>
        </p:nvPicPr>
        <p:blipFill rotWithShape="1">
          <a:blip r:embed="rId3">
            <a:alphaModFix/>
          </a:blip>
          <a:srcRect b="0" l="0" r="1632" t="0"/>
          <a:stretch/>
        </p:blipFill>
        <p:spPr>
          <a:xfrm>
            <a:off x="116313" y="276250"/>
            <a:ext cx="4319849" cy="459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987" y="276250"/>
            <a:ext cx="4461689" cy="45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850" y="152400"/>
            <a:ext cx="583829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9" name="Google Shape;399;p48"/>
          <p:cNvPicPr preferRelativeResize="0"/>
          <p:nvPr/>
        </p:nvPicPr>
        <p:blipFill rotWithShape="1">
          <a:blip r:embed="rId3">
            <a:alphaModFix/>
          </a:blip>
          <a:srcRect b="90320" l="83969" r="0" t="3758"/>
          <a:stretch/>
        </p:blipFill>
        <p:spPr>
          <a:xfrm>
            <a:off x="272851" y="191000"/>
            <a:ext cx="1538050" cy="56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/>
          <p:cNvPicPr preferRelativeResize="0"/>
          <p:nvPr/>
        </p:nvPicPr>
        <p:blipFill rotWithShape="1">
          <a:blip r:embed="rId3">
            <a:alphaModFix/>
          </a:blip>
          <a:srcRect b="0" l="0" r="12111" t="8223"/>
          <a:stretch/>
        </p:blipFill>
        <p:spPr>
          <a:xfrm>
            <a:off x="2289100" y="195938"/>
            <a:ext cx="4565800" cy="475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49"/>
          <p:cNvPicPr preferRelativeResize="0"/>
          <p:nvPr/>
        </p:nvPicPr>
        <p:blipFill rotWithShape="1">
          <a:blip r:embed="rId3">
            <a:alphaModFix/>
          </a:blip>
          <a:srcRect b="0" l="0" r="23165" t="7218"/>
          <a:stretch/>
        </p:blipFill>
        <p:spPr>
          <a:xfrm>
            <a:off x="2507850" y="115138"/>
            <a:ext cx="4128310" cy="491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9"/>
          <p:cNvPicPr preferRelativeResize="0"/>
          <p:nvPr/>
        </p:nvPicPr>
        <p:blipFill rotWithShape="1">
          <a:blip r:embed="rId3">
            <a:alphaModFix/>
          </a:blip>
          <a:srcRect b="91219" l="82116" r="3562" t="3541"/>
          <a:stretch/>
        </p:blipFill>
        <p:spPr>
          <a:xfrm>
            <a:off x="191025" y="129600"/>
            <a:ext cx="1816400" cy="65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p50"/>
          <p:cNvPicPr preferRelativeResize="0"/>
          <p:nvPr/>
        </p:nvPicPr>
        <p:blipFill rotWithShape="1">
          <a:blip r:embed="rId3">
            <a:alphaModFix/>
          </a:blip>
          <a:srcRect b="0" l="0" r="41779" t="3334"/>
          <a:stretch/>
        </p:blipFill>
        <p:spPr>
          <a:xfrm>
            <a:off x="2713700" y="100150"/>
            <a:ext cx="3011578" cy="489095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0"/>
          <p:cNvSpPr/>
          <p:nvPr/>
        </p:nvSpPr>
        <p:spPr>
          <a:xfrm>
            <a:off x="2660450" y="1246800"/>
            <a:ext cx="2643300" cy="770700"/>
          </a:xfrm>
          <a:prstGeom prst="rect">
            <a:avLst/>
          </a:prstGeom>
          <a:noFill/>
          <a:ln cap="flat" cmpd="sng" w="28575">
            <a:solidFill>
              <a:srgbClr val="D494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0"/>
          <p:cNvSpPr txBox="1"/>
          <p:nvPr/>
        </p:nvSpPr>
        <p:spPr>
          <a:xfrm>
            <a:off x="5696175" y="1384800"/>
            <a:ext cx="221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9421"/>
                </a:solidFill>
                <a:latin typeface="Bai Jamjuree"/>
                <a:ea typeface="Bai Jamjuree"/>
                <a:cs typeface="Bai Jamjuree"/>
                <a:sym typeface="Bai Jamjuree"/>
              </a:rPr>
              <a:t>ตัวอย่างของคนทำงานเสร็จ แล้วยังไม่เจอบัค </a:t>
            </a:r>
            <a:br>
              <a:rPr b="1" lang="en">
                <a:solidFill>
                  <a:srgbClr val="D49421"/>
                </a:solidFill>
                <a:latin typeface="Bai Jamjuree"/>
                <a:ea typeface="Bai Jamjuree"/>
                <a:cs typeface="Bai Jamjuree"/>
                <a:sym typeface="Bai Jamjuree"/>
              </a:rPr>
            </a:br>
            <a:r>
              <a:rPr b="1" lang="en">
                <a:solidFill>
                  <a:srgbClr val="D49421"/>
                </a:solidFill>
                <a:latin typeface="Bai Jamjuree"/>
                <a:ea typeface="Bai Jamjuree"/>
                <a:cs typeface="Bai Jamjuree"/>
                <a:sym typeface="Bai Jamjuree"/>
              </a:rPr>
              <a:t>แต่ถึงเจอก็ให้คนอื่นแก้อยู่ดี เยส</a:t>
            </a:r>
            <a:endParaRPr b="1">
              <a:solidFill>
                <a:srgbClr val="D4942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416" name="Google Shape;416;p50"/>
          <p:cNvPicPr preferRelativeResize="0"/>
          <p:nvPr/>
        </p:nvPicPr>
        <p:blipFill rotWithShape="1">
          <a:blip r:embed="rId3">
            <a:alphaModFix/>
          </a:blip>
          <a:srcRect b="97124" l="85476" r="0" t="0"/>
          <a:stretch/>
        </p:blipFill>
        <p:spPr>
          <a:xfrm>
            <a:off x="136425" y="100150"/>
            <a:ext cx="2335850" cy="4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714" y="2447650"/>
            <a:ext cx="1723049" cy="124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375" y="2571550"/>
            <a:ext cx="704925" cy="7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8050" y="2571550"/>
            <a:ext cx="891974" cy="8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7167925">
            <a:off x="7390882" y="2386847"/>
            <a:ext cx="482556" cy="48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41172">
            <a:off x="6559963" y="2346992"/>
            <a:ext cx="575018" cy="575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Backlog</a:t>
            </a:r>
            <a:endParaRPr/>
          </a:p>
        </p:txBody>
      </p:sp>
      <p:sp>
        <p:nvSpPr>
          <p:cNvPr id="427" name="Google Shape;427;p51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8" name="Google Shape;42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5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</a:t>
            </a:r>
            <a:endParaRPr/>
          </a:p>
        </p:txBody>
      </p:sp>
      <p:sp>
        <p:nvSpPr>
          <p:cNvPr id="435" name="Google Shape;435;p52"/>
          <p:cNvSpPr/>
          <p:nvPr/>
        </p:nvSpPr>
        <p:spPr>
          <a:xfrm>
            <a:off x="2094204" y="3806400"/>
            <a:ext cx="905271" cy="76402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2"/>
          <p:cNvSpPr/>
          <p:nvPr/>
        </p:nvSpPr>
        <p:spPr>
          <a:xfrm>
            <a:off x="2094200" y="3405471"/>
            <a:ext cx="905265" cy="59423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2"/>
          <p:cNvSpPr/>
          <p:nvPr/>
        </p:nvSpPr>
        <p:spPr>
          <a:xfrm>
            <a:off x="2094200" y="2912175"/>
            <a:ext cx="905275" cy="630000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2"/>
          <p:cNvSpPr/>
          <p:nvPr/>
        </p:nvSpPr>
        <p:spPr>
          <a:xfrm>
            <a:off x="2094200" y="2411449"/>
            <a:ext cx="905275" cy="63000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2"/>
          <p:cNvSpPr/>
          <p:nvPr/>
        </p:nvSpPr>
        <p:spPr>
          <a:xfrm>
            <a:off x="2094200" y="1933850"/>
            <a:ext cx="905275" cy="630000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2"/>
          <p:cNvSpPr/>
          <p:nvPr/>
        </p:nvSpPr>
        <p:spPr>
          <a:xfrm>
            <a:off x="2094200" y="1497549"/>
            <a:ext cx="905265" cy="59423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2"/>
          <p:cNvSpPr/>
          <p:nvPr/>
        </p:nvSpPr>
        <p:spPr>
          <a:xfrm>
            <a:off x="2094200" y="1082475"/>
            <a:ext cx="905275" cy="53062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2"/>
          <p:cNvSpPr txBox="1"/>
          <p:nvPr/>
        </p:nvSpPr>
        <p:spPr>
          <a:xfrm>
            <a:off x="2094196" y="1082475"/>
            <a:ext cx="4995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1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lang="en" sz="2100">
                <a:solidFill>
                  <a:schemeClr val="accent3"/>
                </a:solidFill>
                <a:latin typeface="Hind Vadodara"/>
                <a:ea typeface="Hind Vadodara"/>
                <a:cs typeface="Hind Vadodara"/>
                <a:sym typeface="Hind Vadodara"/>
              </a:rPr>
              <a:t>Matching system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2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lang="en" sz="2100">
                <a:solidFill>
                  <a:srgbClr val="88AFA6"/>
                </a:solidFill>
                <a:latin typeface="Hind Vadodara"/>
                <a:ea typeface="Hind Vadodara"/>
                <a:cs typeface="Hind Vadodara"/>
                <a:sym typeface="Hind Vadodara"/>
              </a:rPr>
              <a:t>Registration and</a:t>
            </a:r>
            <a:r>
              <a:rPr b="1" lang="en" sz="2100">
                <a:solidFill>
                  <a:srgbClr val="88AFA6"/>
                </a:solidFill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r>
              <a:rPr lang="en" sz="2100">
                <a:solidFill>
                  <a:srgbClr val="88AFA6"/>
                </a:solidFill>
                <a:latin typeface="Hind Vadodara"/>
                <a:ea typeface="Hind Vadodara"/>
                <a:cs typeface="Hind Vadodara"/>
                <a:sym typeface="Hind Vadodara"/>
              </a:rPr>
              <a:t>Login system</a:t>
            </a:r>
            <a:endParaRPr sz="2100">
              <a:solidFill>
                <a:srgbClr val="88AFA6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3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b="1" lang="en" sz="2100">
                <a:latin typeface="Hind Vadodara"/>
                <a:ea typeface="Hind Vadodara"/>
                <a:cs typeface="Hind Vadodara"/>
                <a:sym typeface="Hind Vadodara"/>
              </a:rPr>
              <a:t>Video call system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4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b="1" lang="en" sz="2100">
                <a:latin typeface="Hind Vadodara"/>
                <a:ea typeface="Hind Vadodara"/>
                <a:cs typeface="Hind Vadodara"/>
                <a:sym typeface="Hind Vadodara"/>
              </a:rPr>
              <a:t>Payment system</a:t>
            </a:r>
            <a:endParaRPr b="1"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5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b="1" lang="en" sz="2100">
                <a:latin typeface="Hind Vadodara"/>
                <a:ea typeface="Hind Vadodara"/>
                <a:cs typeface="Hind Vadodara"/>
                <a:sym typeface="Hind Vadodara"/>
              </a:rPr>
              <a:t>Rating system</a:t>
            </a:r>
            <a:endParaRPr b="1"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6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lang="en" sz="2100">
                <a:solidFill>
                  <a:srgbClr val="88AFA6"/>
                </a:solidFill>
                <a:latin typeface="Hind Vadodara"/>
                <a:ea typeface="Hind Vadodara"/>
                <a:cs typeface="Hind Vadodara"/>
                <a:sym typeface="Hind Vadodara"/>
              </a:rPr>
              <a:t>Chatting system</a:t>
            </a:r>
            <a:endParaRPr sz="2100">
              <a:solidFill>
                <a:srgbClr val="88AFA6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7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Appointment system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grpSp>
        <p:nvGrpSpPr>
          <p:cNvPr id="443" name="Google Shape;443;p52"/>
          <p:cNvGrpSpPr/>
          <p:nvPr/>
        </p:nvGrpSpPr>
        <p:grpSpPr>
          <a:xfrm rot="-8975085">
            <a:off x="101158" y="-18381"/>
            <a:ext cx="1721352" cy="1712156"/>
            <a:chOff x="5854150" y="1414663"/>
            <a:chExt cx="796725" cy="792450"/>
          </a:xfrm>
        </p:grpSpPr>
        <p:sp>
          <p:nvSpPr>
            <p:cNvPr id="444" name="Google Shape;444;p52"/>
            <p:cNvSpPr/>
            <p:nvPr/>
          </p:nvSpPr>
          <p:spPr>
            <a:xfrm>
              <a:off x="6016975" y="2048588"/>
              <a:ext cx="31175" cy="112600"/>
            </a:xfrm>
            <a:custGeom>
              <a:rect b="b" l="l" r="r" t="t"/>
              <a:pathLst>
                <a:path extrusionOk="0" fill="none" h="4504" w="1247">
                  <a:moveTo>
                    <a:pt x="1" y="4503"/>
                  </a:moveTo>
                  <a:lnTo>
                    <a:pt x="1247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2"/>
            <p:cNvSpPr/>
            <p:nvPr/>
          </p:nvSpPr>
          <p:spPr>
            <a:xfrm>
              <a:off x="5999275" y="2146138"/>
              <a:ext cx="33800" cy="28650"/>
            </a:xfrm>
            <a:custGeom>
              <a:rect b="b" l="l" r="r" t="t"/>
              <a:pathLst>
                <a:path extrusionOk="0" h="1146" w="1352">
                  <a:moveTo>
                    <a:pt x="702" y="0"/>
                  </a:moveTo>
                  <a:cubicBezTo>
                    <a:pt x="290" y="0"/>
                    <a:pt x="1" y="465"/>
                    <a:pt x="226" y="856"/>
                  </a:cubicBezTo>
                  <a:cubicBezTo>
                    <a:pt x="333" y="1052"/>
                    <a:pt x="524" y="1145"/>
                    <a:pt x="716" y="1145"/>
                  </a:cubicBezTo>
                  <a:cubicBezTo>
                    <a:pt x="956" y="1145"/>
                    <a:pt x="1197" y="998"/>
                    <a:pt x="1271" y="722"/>
                  </a:cubicBezTo>
                  <a:cubicBezTo>
                    <a:pt x="1352" y="414"/>
                    <a:pt x="1178" y="106"/>
                    <a:pt x="869" y="25"/>
                  </a:cubicBezTo>
                  <a:cubicBezTo>
                    <a:pt x="812" y="8"/>
                    <a:pt x="756" y="0"/>
                    <a:pt x="702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2"/>
            <p:cNvSpPr/>
            <p:nvPr/>
          </p:nvSpPr>
          <p:spPr>
            <a:xfrm>
              <a:off x="6029700" y="2035063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6" y="1"/>
                  </a:moveTo>
                  <a:cubicBezTo>
                    <a:pt x="633" y="1"/>
                    <a:pt x="537" y="23"/>
                    <a:pt x="443" y="73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5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86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5982125" y="2153663"/>
              <a:ext cx="63400" cy="53450"/>
            </a:xfrm>
            <a:custGeom>
              <a:rect b="b" l="l" r="r" t="t"/>
              <a:pathLst>
                <a:path extrusionOk="0" h="2138" w="2536">
                  <a:moveTo>
                    <a:pt x="1197" y="0"/>
                  </a:moveTo>
                  <a:cubicBezTo>
                    <a:pt x="749" y="0"/>
                    <a:pt x="304" y="275"/>
                    <a:pt x="162" y="783"/>
                  </a:cubicBezTo>
                  <a:cubicBezTo>
                    <a:pt x="1" y="1346"/>
                    <a:pt x="336" y="1935"/>
                    <a:pt x="899" y="2096"/>
                  </a:cubicBezTo>
                  <a:cubicBezTo>
                    <a:pt x="999" y="2124"/>
                    <a:pt x="1098" y="2137"/>
                    <a:pt x="1193" y="2137"/>
                  </a:cubicBezTo>
                  <a:cubicBezTo>
                    <a:pt x="1966" y="2137"/>
                    <a:pt x="2536" y="1281"/>
                    <a:pt x="2118" y="542"/>
                  </a:cubicBezTo>
                  <a:cubicBezTo>
                    <a:pt x="1911" y="174"/>
                    <a:pt x="1553" y="0"/>
                    <a:pt x="11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2"/>
            <p:cNvSpPr/>
            <p:nvPr/>
          </p:nvSpPr>
          <p:spPr>
            <a:xfrm>
              <a:off x="5904400" y="2013763"/>
              <a:ext cx="121325" cy="31500"/>
            </a:xfrm>
            <a:custGeom>
              <a:rect b="b" l="l" r="r" t="t"/>
              <a:pathLst>
                <a:path extrusionOk="0" fill="none" h="1260" w="4853">
                  <a:moveTo>
                    <a:pt x="1" y="1260"/>
                  </a:moveTo>
                  <a:lnTo>
                    <a:pt x="4852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2"/>
            <p:cNvSpPr/>
            <p:nvPr/>
          </p:nvSpPr>
          <p:spPr>
            <a:xfrm>
              <a:off x="6008675" y="1999538"/>
              <a:ext cx="34450" cy="28775"/>
            </a:xfrm>
            <a:custGeom>
              <a:rect b="b" l="l" r="r" t="t"/>
              <a:pathLst>
                <a:path extrusionOk="0" h="1151" w="1378">
                  <a:moveTo>
                    <a:pt x="650" y="1"/>
                  </a:moveTo>
                  <a:cubicBezTo>
                    <a:pt x="303" y="1"/>
                    <a:pt x="0" y="330"/>
                    <a:pt x="105" y="716"/>
                  </a:cubicBezTo>
                  <a:cubicBezTo>
                    <a:pt x="173" y="976"/>
                    <a:pt x="402" y="1150"/>
                    <a:pt x="658" y="1150"/>
                  </a:cubicBezTo>
                  <a:cubicBezTo>
                    <a:pt x="705" y="1150"/>
                    <a:pt x="753" y="1144"/>
                    <a:pt x="802" y="1132"/>
                  </a:cubicBezTo>
                  <a:cubicBezTo>
                    <a:pt x="1298" y="998"/>
                    <a:pt x="1378" y="341"/>
                    <a:pt x="949" y="87"/>
                  </a:cubicBezTo>
                  <a:cubicBezTo>
                    <a:pt x="851" y="27"/>
                    <a:pt x="749" y="1"/>
                    <a:pt x="6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2"/>
            <p:cNvSpPr/>
            <p:nvPr/>
          </p:nvSpPr>
          <p:spPr>
            <a:xfrm>
              <a:off x="5854150" y="2023888"/>
              <a:ext cx="63450" cy="53250"/>
            </a:xfrm>
            <a:custGeom>
              <a:rect b="b" l="l" r="r" t="t"/>
              <a:pathLst>
                <a:path extrusionOk="0" h="2130" w="2538">
                  <a:moveTo>
                    <a:pt x="1203" y="0"/>
                  </a:moveTo>
                  <a:cubicBezTo>
                    <a:pt x="1113" y="0"/>
                    <a:pt x="1020" y="12"/>
                    <a:pt x="925" y="37"/>
                  </a:cubicBezTo>
                  <a:cubicBezTo>
                    <a:pt x="349" y="185"/>
                    <a:pt x="1" y="761"/>
                    <a:pt x="162" y="1337"/>
                  </a:cubicBezTo>
                  <a:cubicBezTo>
                    <a:pt x="290" y="1850"/>
                    <a:pt x="737" y="2130"/>
                    <a:pt x="1190" y="2130"/>
                  </a:cubicBezTo>
                  <a:cubicBezTo>
                    <a:pt x="1540" y="2130"/>
                    <a:pt x="1894" y="1962"/>
                    <a:pt x="2105" y="1605"/>
                  </a:cubicBezTo>
                  <a:cubicBezTo>
                    <a:pt x="2537" y="873"/>
                    <a:pt x="1979" y="0"/>
                    <a:pt x="1203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2"/>
            <p:cNvSpPr/>
            <p:nvPr/>
          </p:nvSpPr>
          <p:spPr>
            <a:xfrm>
              <a:off x="6104425" y="1967513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1"/>
                  </a:moveTo>
                  <a:lnTo>
                    <a:pt x="0" y="103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2"/>
            <p:cNvSpPr/>
            <p:nvPr/>
          </p:nvSpPr>
          <p:spPr>
            <a:xfrm>
              <a:off x="6187175" y="1953338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37" y="1"/>
                  </a:moveTo>
                  <a:cubicBezTo>
                    <a:pt x="591" y="1"/>
                    <a:pt x="544" y="6"/>
                    <a:pt x="496" y="18"/>
                  </a:cubicBezTo>
                  <a:cubicBezTo>
                    <a:pt x="188" y="99"/>
                    <a:pt x="0" y="407"/>
                    <a:pt x="81" y="715"/>
                  </a:cubicBezTo>
                  <a:cubicBezTo>
                    <a:pt x="156" y="995"/>
                    <a:pt x="398" y="1146"/>
                    <a:pt x="640" y="1146"/>
                  </a:cubicBezTo>
                  <a:cubicBezTo>
                    <a:pt x="827" y="1146"/>
                    <a:pt x="1015" y="1055"/>
                    <a:pt x="1126" y="863"/>
                  </a:cubicBezTo>
                  <a:cubicBezTo>
                    <a:pt x="1367" y="464"/>
                    <a:pt x="1054" y="1"/>
                    <a:pt x="63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2"/>
            <p:cNvSpPr/>
            <p:nvPr/>
          </p:nvSpPr>
          <p:spPr>
            <a:xfrm>
              <a:off x="6087000" y="1978788"/>
              <a:ext cx="34550" cy="28575"/>
            </a:xfrm>
            <a:custGeom>
              <a:rect b="b" l="l" r="r" t="t"/>
              <a:pathLst>
                <a:path extrusionOk="0" h="1143" w="1382">
                  <a:moveTo>
                    <a:pt x="735" y="0"/>
                  </a:moveTo>
                  <a:cubicBezTo>
                    <a:pt x="687" y="0"/>
                    <a:pt x="639" y="6"/>
                    <a:pt x="590" y="19"/>
                  </a:cubicBezTo>
                  <a:cubicBezTo>
                    <a:pt x="94" y="139"/>
                    <a:pt x="0" y="809"/>
                    <a:pt x="443" y="1064"/>
                  </a:cubicBezTo>
                  <a:cubicBezTo>
                    <a:pt x="537" y="1118"/>
                    <a:pt x="635" y="1143"/>
                    <a:pt x="730" y="1143"/>
                  </a:cubicBezTo>
                  <a:cubicBezTo>
                    <a:pt x="1079" y="1143"/>
                    <a:pt x="1382" y="811"/>
                    <a:pt x="1287" y="421"/>
                  </a:cubicBezTo>
                  <a:cubicBezTo>
                    <a:pt x="1219" y="172"/>
                    <a:pt x="990" y="0"/>
                    <a:pt x="73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2"/>
            <p:cNvSpPr/>
            <p:nvPr/>
          </p:nvSpPr>
          <p:spPr>
            <a:xfrm>
              <a:off x="5947625" y="1890463"/>
              <a:ext cx="80775" cy="81775"/>
            </a:xfrm>
            <a:custGeom>
              <a:rect b="b" l="l" r="r" t="t"/>
              <a:pathLst>
                <a:path extrusionOk="0" fill="none" h="3271" w="3231">
                  <a:moveTo>
                    <a:pt x="1" y="0"/>
                  </a:moveTo>
                  <a:lnTo>
                    <a:pt x="3230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2"/>
            <p:cNvSpPr/>
            <p:nvPr/>
          </p:nvSpPr>
          <p:spPr>
            <a:xfrm>
              <a:off x="6011950" y="195723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1"/>
                  </a:moveTo>
                  <a:cubicBezTo>
                    <a:pt x="490" y="1"/>
                    <a:pt x="346" y="53"/>
                    <a:pt x="228" y="170"/>
                  </a:cubicBezTo>
                  <a:cubicBezTo>
                    <a:pt x="1" y="398"/>
                    <a:pt x="1" y="760"/>
                    <a:pt x="228" y="975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5" y="1144"/>
                    <a:pt x="1207" y="917"/>
                    <a:pt x="1207" y="572"/>
                  </a:cubicBezTo>
                  <a:cubicBezTo>
                    <a:pt x="1207" y="228"/>
                    <a:pt x="925" y="1"/>
                    <a:pt x="6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2"/>
            <p:cNvSpPr/>
            <p:nvPr/>
          </p:nvSpPr>
          <p:spPr>
            <a:xfrm>
              <a:off x="5896700" y="1848163"/>
              <a:ext cx="71400" cy="53375"/>
            </a:xfrm>
            <a:custGeom>
              <a:rect b="b" l="l" r="r" t="t"/>
              <a:pathLst>
                <a:path extrusionOk="0" h="2135" w="2856">
                  <a:moveTo>
                    <a:pt x="1441" y="1"/>
                  </a:moveTo>
                  <a:cubicBezTo>
                    <a:pt x="1167" y="1"/>
                    <a:pt x="892" y="104"/>
                    <a:pt x="684" y="312"/>
                  </a:cubicBezTo>
                  <a:cubicBezTo>
                    <a:pt x="1" y="969"/>
                    <a:pt x="470" y="2121"/>
                    <a:pt x="1421" y="2135"/>
                  </a:cubicBezTo>
                  <a:cubicBezTo>
                    <a:pt x="2373" y="2135"/>
                    <a:pt x="2855" y="996"/>
                    <a:pt x="2198" y="312"/>
                  </a:cubicBezTo>
                  <a:cubicBezTo>
                    <a:pt x="1991" y="104"/>
                    <a:pt x="1716" y="1"/>
                    <a:pt x="1441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6174450" y="2009388"/>
              <a:ext cx="31175" cy="113275"/>
            </a:xfrm>
            <a:custGeom>
              <a:rect b="b" l="l" r="r" t="t"/>
              <a:pathLst>
                <a:path extrusionOk="0" fill="none" h="4531" w="1247">
                  <a:moveTo>
                    <a:pt x="0" y="4530"/>
                  </a:moveTo>
                  <a:lnTo>
                    <a:pt x="1246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2"/>
            <p:cNvSpPr/>
            <p:nvPr/>
          </p:nvSpPr>
          <p:spPr>
            <a:xfrm>
              <a:off x="6156375" y="2107688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0" y="459"/>
                    <a:pt x="227" y="853"/>
                  </a:cubicBezTo>
                  <a:cubicBezTo>
                    <a:pt x="341" y="1050"/>
                    <a:pt x="534" y="1143"/>
                    <a:pt x="726" y="1143"/>
                  </a:cubicBezTo>
                  <a:cubicBezTo>
                    <a:pt x="964" y="1143"/>
                    <a:pt x="1198" y="1000"/>
                    <a:pt x="1273" y="732"/>
                  </a:cubicBezTo>
                  <a:cubicBezTo>
                    <a:pt x="1366" y="424"/>
                    <a:pt x="1179" y="102"/>
                    <a:pt x="884" y="22"/>
                  </a:cubicBezTo>
                  <a:cubicBezTo>
                    <a:pt x="830" y="8"/>
                    <a:pt x="777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2"/>
            <p:cNvSpPr/>
            <p:nvPr/>
          </p:nvSpPr>
          <p:spPr>
            <a:xfrm>
              <a:off x="6187500" y="19955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1" y="0"/>
                  </a:moveTo>
                  <a:cubicBezTo>
                    <a:pt x="629" y="0"/>
                    <a:pt x="534" y="23"/>
                    <a:pt x="443" y="72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4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77" y="0"/>
                    <a:pt x="72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2"/>
            <p:cNvSpPr/>
            <p:nvPr/>
          </p:nvSpPr>
          <p:spPr>
            <a:xfrm>
              <a:off x="6139600" y="2114263"/>
              <a:ext cx="63400" cy="53300"/>
            </a:xfrm>
            <a:custGeom>
              <a:rect b="b" l="l" r="r" t="t"/>
              <a:pathLst>
                <a:path extrusionOk="0" h="2132" w="2536">
                  <a:moveTo>
                    <a:pt x="1193" y="1"/>
                  </a:moveTo>
                  <a:cubicBezTo>
                    <a:pt x="746" y="1"/>
                    <a:pt x="303" y="271"/>
                    <a:pt x="161" y="778"/>
                  </a:cubicBezTo>
                  <a:cubicBezTo>
                    <a:pt x="0" y="1354"/>
                    <a:pt x="335" y="1943"/>
                    <a:pt x="898" y="2091"/>
                  </a:cubicBezTo>
                  <a:cubicBezTo>
                    <a:pt x="1000" y="2119"/>
                    <a:pt x="1100" y="2132"/>
                    <a:pt x="1196" y="2132"/>
                  </a:cubicBezTo>
                  <a:cubicBezTo>
                    <a:pt x="1976" y="2132"/>
                    <a:pt x="2535" y="1276"/>
                    <a:pt x="2118" y="536"/>
                  </a:cubicBezTo>
                  <a:cubicBezTo>
                    <a:pt x="1909" y="173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6262225" y="1927988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0"/>
                  </a:moveTo>
                  <a:lnTo>
                    <a:pt x="0" y="1032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2"/>
            <p:cNvSpPr/>
            <p:nvPr/>
          </p:nvSpPr>
          <p:spPr>
            <a:xfrm>
              <a:off x="6344625" y="1913813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41" y="0"/>
                  </a:moveTo>
                  <a:cubicBezTo>
                    <a:pt x="594" y="0"/>
                    <a:pt x="546" y="6"/>
                    <a:pt x="497" y="18"/>
                  </a:cubicBezTo>
                  <a:cubicBezTo>
                    <a:pt x="188" y="98"/>
                    <a:pt x="1" y="420"/>
                    <a:pt x="81" y="715"/>
                  </a:cubicBezTo>
                  <a:cubicBezTo>
                    <a:pt x="157" y="994"/>
                    <a:pt x="398" y="1146"/>
                    <a:pt x="640" y="1146"/>
                  </a:cubicBezTo>
                  <a:cubicBezTo>
                    <a:pt x="828" y="1146"/>
                    <a:pt x="1015" y="1055"/>
                    <a:pt x="1126" y="862"/>
                  </a:cubicBezTo>
                  <a:cubicBezTo>
                    <a:pt x="1368" y="464"/>
                    <a:pt x="1066" y="0"/>
                    <a:pt x="64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2"/>
            <p:cNvSpPr/>
            <p:nvPr/>
          </p:nvSpPr>
          <p:spPr>
            <a:xfrm>
              <a:off x="6244450" y="1939238"/>
              <a:ext cx="34825" cy="28725"/>
            </a:xfrm>
            <a:custGeom>
              <a:rect b="b" l="l" r="r" t="t"/>
              <a:pathLst>
                <a:path extrusionOk="0" h="1149" w="1393">
                  <a:moveTo>
                    <a:pt x="735" y="1"/>
                  </a:moveTo>
                  <a:cubicBezTo>
                    <a:pt x="687" y="1"/>
                    <a:pt x="639" y="7"/>
                    <a:pt x="591" y="19"/>
                  </a:cubicBezTo>
                  <a:cubicBezTo>
                    <a:pt x="95" y="153"/>
                    <a:pt x="1" y="810"/>
                    <a:pt x="443" y="1065"/>
                  </a:cubicBezTo>
                  <a:cubicBezTo>
                    <a:pt x="539" y="1123"/>
                    <a:pt x="640" y="1149"/>
                    <a:pt x="737" y="1149"/>
                  </a:cubicBezTo>
                  <a:cubicBezTo>
                    <a:pt x="1087" y="1149"/>
                    <a:pt x="1392" y="812"/>
                    <a:pt x="1287" y="435"/>
                  </a:cubicBezTo>
                  <a:cubicBezTo>
                    <a:pt x="1220" y="175"/>
                    <a:pt x="990" y="1"/>
                    <a:pt x="73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2"/>
            <p:cNvSpPr/>
            <p:nvPr/>
          </p:nvSpPr>
          <p:spPr>
            <a:xfrm>
              <a:off x="6105425" y="1850938"/>
              <a:ext cx="80425" cy="81750"/>
            </a:xfrm>
            <a:custGeom>
              <a:rect b="b" l="l" r="r" t="t"/>
              <a:pathLst>
                <a:path extrusionOk="0" fill="none" h="3270" w="3217">
                  <a:moveTo>
                    <a:pt x="0" y="0"/>
                  </a:moveTo>
                  <a:lnTo>
                    <a:pt x="3217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2"/>
            <p:cNvSpPr/>
            <p:nvPr/>
          </p:nvSpPr>
          <p:spPr>
            <a:xfrm>
              <a:off x="6086675" y="1837188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1"/>
                  </a:moveTo>
                  <a:cubicBezTo>
                    <a:pt x="255" y="1"/>
                    <a:pt x="0" y="617"/>
                    <a:pt x="362" y="979"/>
                  </a:cubicBezTo>
                  <a:cubicBezTo>
                    <a:pt x="476" y="1086"/>
                    <a:pt x="623" y="1140"/>
                    <a:pt x="771" y="1140"/>
                  </a:cubicBezTo>
                  <a:cubicBezTo>
                    <a:pt x="918" y="1140"/>
                    <a:pt x="1065" y="1086"/>
                    <a:pt x="1179" y="979"/>
                  </a:cubicBezTo>
                  <a:cubicBezTo>
                    <a:pt x="1528" y="617"/>
                    <a:pt x="1273" y="1"/>
                    <a:pt x="76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2"/>
            <p:cNvSpPr/>
            <p:nvPr/>
          </p:nvSpPr>
          <p:spPr>
            <a:xfrm>
              <a:off x="6169425" y="1917713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89" y="0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74"/>
                  </a:cubicBezTo>
                  <a:cubicBezTo>
                    <a:pt x="345" y="1092"/>
                    <a:pt x="489" y="1144"/>
                    <a:pt x="631" y="1144"/>
                  </a:cubicBezTo>
                  <a:cubicBezTo>
                    <a:pt x="925" y="1144"/>
                    <a:pt x="1206" y="916"/>
                    <a:pt x="1206" y="572"/>
                  </a:cubicBezTo>
                  <a:cubicBezTo>
                    <a:pt x="1206" y="228"/>
                    <a:pt x="925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2"/>
            <p:cNvSpPr/>
            <p:nvPr/>
          </p:nvSpPr>
          <p:spPr>
            <a:xfrm>
              <a:off x="6054500" y="1808663"/>
              <a:ext cx="71300" cy="53350"/>
            </a:xfrm>
            <a:custGeom>
              <a:rect b="b" l="l" r="r" t="t"/>
              <a:pathLst>
                <a:path extrusionOk="0" h="2134" w="2852">
                  <a:moveTo>
                    <a:pt x="1426" y="1"/>
                  </a:moveTo>
                  <a:cubicBezTo>
                    <a:pt x="1155" y="1"/>
                    <a:pt x="883" y="105"/>
                    <a:pt x="671" y="311"/>
                  </a:cubicBezTo>
                  <a:cubicBezTo>
                    <a:pt x="1" y="968"/>
                    <a:pt x="456" y="2120"/>
                    <a:pt x="1408" y="2133"/>
                  </a:cubicBezTo>
                  <a:cubicBezTo>
                    <a:pt x="1413" y="2133"/>
                    <a:pt x="1419" y="2134"/>
                    <a:pt x="1424" y="2134"/>
                  </a:cubicBezTo>
                  <a:cubicBezTo>
                    <a:pt x="2365" y="2134"/>
                    <a:pt x="2851" y="990"/>
                    <a:pt x="2185" y="324"/>
                  </a:cubicBezTo>
                  <a:cubicBezTo>
                    <a:pt x="1976" y="108"/>
                    <a:pt x="1702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2"/>
            <p:cNvSpPr/>
            <p:nvPr/>
          </p:nvSpPr>
          <p:spPr>
            <a:xfrm>
              <a:off x="6407275" y="1780238"/>
              <a:ext cx="25500" cy="92825"/>
            </a:xfrm>
            <a:custGeom>
              <a:rect b="b" l="l" r="r" t="t"/>
              <a:pathLst>
                <a:path extrusionOk="0" fill="none" h="3713" w="1020">
                  <a:moveTo>
                    <a:pt x="1" y="3713"/>
                  </a:moveTo>
                  <a:lnTo>
                    <a:pt x="1019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2"/>
            <p:cNvSpPr/>
            <p:nvPr/>
          </p:nvSpPr>
          <p:spPr>
            <a:xfrm>
              <a:off x="6389200" y="1857763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1" y="459"/>
                    <a:pt x="228" y="853"/>
                  </a:cubicBezTo>
                  <a:cubicBezTo>
                    <a:pt x="341" y="1050"/>
                    <a:pt x="535" y="1143"/>
                    <a:pt x="726" y="1143"/>
                  </a:cubicBezTo>
                  <a:cubicBezTo>
                    <a:pt x="964" y="1143"/>
                    <a:pt x="1199" y="999"/>
                    <a:pt x="1273" y="732"/>
                  </a:cubicBezTo>
                  <a:cubicBezTo>
                    <a:pt x="1367" y="424"/>
                    <a:pt x="1179" y="102"/>
                    <a:pt x="885" y="22"/>
                  </a:cubicBezTo>
                  <a:cubicBezTo>
                    <a:pt x="831" y="7"/>
                    <a:pt x="778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2"/>
            <p:cNvSpPr/>
            <p:nvPr/>
          </p:nvSpPr>
          <p:spPr>
            <a:xfrm>
              <a:off x="6414325" y="1766588"/>
              <a:ext cx="34825" cy="28700"/>
            </a:xfrm>
            <a:custGeom>
              <a:rect b="b" l="l" r="r" t="t"/>
              <a:pathLst>
                <a:path extrusionOk="0" h="1148" w="1393">
                  <a:moveTo>
                    <a:pt x="737" y="0"/>
                  </a:moveTo>
                  <a:cubicBezTo>
                    <a:pt x="644" y="0"/>
                    <a:pt x="548" y="24"/>
                    <a:pt x="456" y="78"/>
                  </a:cubicBezTo>
                  <a:cubicBezTo>
                    <a:pt x="0" y="332"/>
                    <a:pt x="81" y="989"/>
                    <a:pt x="576" y="1123"/>
                  </a:cubicBezTo>
                  <a:cubicBezTo>
                    <a:pt x="631" y="1139"/>
                    <a:pt x="685" y="1147"/>
                    <a:pt x="738" y="1147"/>
                  </a:cubicBezTo>
                  <a:cubicBezTo>
                    <a:pt x="987" y="1147"/>
                    <a:pt x="1209" y="977"/>
                    <a:pt x="1287" y="734"/>
                  </a:cubicBezTo>
                  <a:cubicBezTo>
                    <a:pt x="1393" y="342"/>
                    <a:pt x="1088" y="0"/>
                    <a:pt x="73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2"/>
            <p:cNvSpPr/>
            <p:nvPr/>
          </p:nvSpPr>
          <p:spPr>
            <a:xfrm>
              <a:off x="6489350" y="1696813"/>
              <a:ext cx="112600" cy="28175"/>
            </a:xfrm>
            <a:custGeom>
              <a:rect b="b" l="l" r="r" t="t"/>
              <a:pathLst>
                <a:path extrusionOk="0" fill="none" h="1127" w="4504">
                  <a:moveTo>
                    <a:pt x="4504" y="1"/>
                  </a:moveTo>
                  <a:lnTo>
                    <a:pt x="1" y="1126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2"/>
            <p:cNvSpPr/>
            <p:nvPr/>
          </p:nvSpPr>
          <p:spPr>
            <a:xfrm>
              <a:off x="6585500" y="1682888"/>
              <a:ext cx="34175" cy="28625"/>
            </a:xfrm>
            <a:custGeom>
              <a:rect b="b" l="l" r="r" t="t"/>
              <a:pathLst>
                <a:path extrusionOk="0" h="1145" w="1367">
                  <a:moveTo>
                    <a:pt x="651" y="1"/>
                  </a:moveTo>
                  <a:cubicBezTo>
                    <a:pt x="601" y="1"/>
                    <a:pt x="550" y="7"/>
                    <a:pt x="497" y="22"/>
                  </a:cubicBezTo>
                  <a:cubicBezTo>
                    <a:pt x="189" y="89"/>
                    <a:pt x="1" y="397"/>
                    <a:pt x="81" y="705"/>
                  </a:cubicBezTo>
                  <a:cubicBezTo>
                    <a:pt x="150" y="988"/>
                    <a:pt x="394" y="1144"/>
                    <a:pt x="640" y="1144"/>
                  </a:cubicBezTo>
                  <a:cubicBezTo>
                    <a:pt x="825" y="1144"/>
                    <a:pt x="1012" y="1056"/>
                    <a:pt x="1127" y="866"/>
                  </a:cubicBezTo>
                  <a:cubicBezTo>
                    <a:pt x="1366" y="471"/>
                    <a:pt x="1071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2"/>
            <p:cNvSpPr/>
            <p:nvPr/>
          </p:nvSpPr>
          <p:spPr>
            <a:xfrm>
              <a:off x="6471600" y="1710413"/>
              <a:ext cx="34550" cy="28775"/>
            </a:xfrm>
            <a:custGeom>
              <a:rect b="b" l="l" r="r" t="t"/>
              <a:pathLst>
                <a:path extrusionOk="0" h="1151" w="1382">
                  <a:moveTo>
                    <a:pt x="734" y="1"/>
                  </a:moveTo>
                  <a:cubicBezTo>
                    <a:pt x="687" y="1"/>
                    <a:pt x="639" y="7"/>
                    <a:pt x="590" y="20"/>
                  </a:cubicBezTo>
                  <a:cubicBezTo>
                    <a:pt x="94" y="140"/>
                    <a:pt x="1" y="797"/>
                    <a:pt x="443" y="1065"/>
                  </a:cubicBezTo>
                  <a:cubicBezTo>
                    <a:pt x="538" y="1124"/>
                    <a:pt x="638" y="1151"/>
                    <a:pt x="735" y="1151"/>
                  </a:cubicBezTo>
                  <a:cubicBezTo>
                    <a:pt x="1077" y="1151"/>
                    <a:pt x="1381" y="821"/>
                    <a:pt x="1287" y="435"/>
                  </a:cubicBezTo>
                  <a:cubicBezTo>
                    <a:pt x="1219" y="175"/>
                    <a:pt x="990" y="1"/>
                    <a:pt x="73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2"/>
            <p:cNvSpPr/>
            <p:nvPr/>
          </p:nvSpPr>
          <p:spPr>
            <a:xfrm>
              <a:off x="6587775" y="1663813"/>
              <a:ext cx="63100" cy="53375"/>
            </a:xfrm>
            <a:custGeom>
              <a:rect b="b" l="l" r="r" t="t"/>
              <a:pathLst>
                <a:path extrusionOk="0" h="2135" w="2524">
                  <a:moveTo>
                    <a:pt x="1349" y="1"/>
                  </a:moveTo>
                  <a:cubicBezTo>
                    <a:pt x="998" y="1"/>
                    <a:pt x="644" y="171"/>
                    <a:pt x="433" y="530"/>
                  </a:cubicBezTo>
                  <a:cubicBezTo>
                    <a:pt x="0" y="1263"/>
                    <a:pt x="547" y="2135"/>
                    <a:pt x="1331" y="2135"/>
                  </a:cubicBezTo>
                  <a:cubicBezTo>
                    <a:pt x="1422" y="2135"/>
                    <a:pt x="1516" y="2123"/>
                    <a:pt x="1612" y="2098"/>
                  </a:cubicBezTo>
                  <a:cubicBezTo>
                    <a:pt x="2188" y="1951"/>
                    <a:pt x="2523" y="1374"/>
                    <a:pt x="2376" y="798"/>
                  </a:cubicBezTo>
                  <a:cubicBezTo>
                    <a:pt x="2240" y="279"/>
                    <a:pt x="1797" y="1"/>
                    <a:pt x="1349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2"/>
            <p:cNvSpPr/>
            <p:nvPr/>
          </p:nvSpPr>
          <p:spPr>
            <a:xfrm>
              <a:off x="6457200" y="1578213"/>
              <a:ext cx="31525" cy="113950"/>
            </a:xfrm>
            <a:custGeom>
              <a:rect b="b" l="l" r="r" t="t"/>
              <a:pathLst>
                <a:path extrusionOk="0" fill="none" h="4558" w="1261">
                  <a:moveTo>
                    <a:pt x="1260" y="1"/>
                  </a:moveTo>
                  <a:lnTo>
                    <a:pt x="0" y="455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2"/>
            <p:cNvSpPr/>
            <p:nvPr/>
          </p:nvSpPr>
          <p:spPr>
            <a:xfrm>
              <a:off x="6472600" y="1564613"/>
              <a:ext cx="33875" cy="28575"/>
            </a:xfrm>
            <a:custGeom>
              <a:rect b="b" l="l" r="r" t="t"/>
              <a:pathLst>
                <a:path extrusionOk="0" h="1143" w="1355">
                  <a:moveTo>
                    <a:pt x="639" y="1"/>
                  </a:moveTo>
                  <a:cubicBezTo>
                    <a:pt x="397" y="1"/>
                    <a:pt x="156" y="148"/>
                    <a:pt x="81" y="424"/>
                  </a:cubicBezTo>
                  <a:cubicBezTo>
                    <a:pt x="1" y="719"/>
                    <a:pt x="175" y="1041"/>
                    <a:pt x="483" y="1121"/>
                  </a:cubicBezTo>
                  <a:cubicBezTo>
                    <a:pt x="537" y="1136"/>
                    <a:pt x="590" y="1142"/>
                    <a:pt x="641" y="1142"/>
                  </a:cubicBezTo>
                  <a:cubicBezTo>
                    <a:pt x="1059" y="1142"/>
                    <a:pt x="1355" y="684"/>
                    <a:pt x="1140" y="290"/>
                  </a:cubicBezTo>
                  <a:cubicBezTo>
                    <a:pt x="1027" y="94"/>
                    <a:pt x="833" y="1"/>
                    <a:pt x="63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6440800" y="16772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666" y="0"/>
                  </a:moveTo>
                  <a:cubicBezTo>
                    <a:pt x="414" y="0"/>
                    <a:pt x="185" y="164"/>
                    <a:pt x="107" y="422"/>
                  </a:cubicBezTo>
                  <a:cubicBezTo>
                    <a:pt x="1" y="816"/>
                    <a:pt x="309" y="1151"/>
                    <a:pt x="661" y="1151"/>
                  </a:cubicBezTo>
                  <a:cubicBezTo>
                    <a:pt x="753" y="1151"/>
                    <a:pt x="847" y="1128"/>
                    <a:pt x="938" y="1079"/>
                  </a:cubicBezTo>
                  <a:cubicBezTo>
                    <a:pt x="1393" y="824"/>
                    <a:pt x="1300" y="154"/>
                    <a:pt x="817" y="20"/>
                  </a:cubicBezTo>
                  <a:cubicBezTo>
                    <a:pt x="767" y="7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2"/>
            <p:cNvSpPr/>
            <p:nvPr/>
          </p:nvSpPr>
          <p:spPr>
            <a:xfrm>
              <a:off x="6459825" y="1533988"/>
              <a:ext cx="63400" cy="53425"/>
            </a:xfrm>
            <a:custGeom>
              <a:rect b="b" l="l" r="r" t="t"/>
              <a:pathLst>
                <a:path extrusionOk="0" h="2137" w="2536">
                  <a:moveTo>
                    <a:pt x="1340" y="0"/>
                  </a:moveTo>
                  <a:cubicBezTo>
                    <a:pt x="560" y="0"/>
                    <a:pt x="1" y="856"/>
                    <a:pt x="418" y="1596"/>
                  </a:cubicBezTo>
                  <a:cubicBezTo>
                    <a:pt x="626" y="1963"/>
                    <a:pt x="983" y="2137"/>
                    <a:pt x="1339" y="2137"/>
                  </a:cubicBezTo>
                  <a:cubicBezTo>
                    <a:pt x="1787" y="2137"/>
                    <a:pt x="2233" y="1862"/>
                    <a:pt x="2375" y="1354"/>
                  </a:cubicBezTo>
                  <a:cubicBezTo>
                    <a:pt x="2535" y="778"/>
                    <a:pt x="2200" y="189"/>
                    <a:pt x="1638" y="41"/>
                  </a:cubicBezTo>
                  <a:cubicBezTo>
                    <a:pt x="1536" y="13"/>
                    <a:pt x="1436" y="0"/>
                    <a:pt x="1340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2"/>
            <p:cNvSpPr/>
            <p:nvPr/>
          </p:nvSpPr>
          <p:spPr>
            <a:xfrm>
              <a:off x="6352675" y="1642538"/>
              <a:ext cx="60325" cy="61350"/>
            </a:xfrm>
            <a:custGeom>
              <a:rect b="b" l="l" r="r" t="t"/>
              <a:pathLst>
                <a:path extrusionOk="0" fill="none" h="2454" w="2413">
                  <a:moveTo>
                    <a:pt x="0" y="1"/>
                  </a:moveTo>
                  <a:lnTo>
                    <a:pt x="2413" y="245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2"/>
            <p:cNvSpPr/>
            <p:nvPr/>
          </p:nvSpPr>
          <p:spPr>
            <a:xfrm>
              <a:off x="6333900" y="1628463"/>
              <a:ext cx="38225" cy="28775"/>
            </a:xfrm>
            <a:custGeom>
              <a:rect b="b" l="l" r="r" t="t"/>
              <a:pathLst>
                <a:path extrusionOk="0" h="1151" w="1529">
                  <a:moveTo>
                    <a:pt x="765" y="1"/>
                  </a:moveTo>
                  <a:cubicBezTo>
                    <a:pt x="256" y="1"/>
                    <a:pt x="1" y="617"/>
                    <a:pt x="363" y="979"/>
                  </a:cubicBezTo>
                  <a:cubicBezTo>
                    <a:pt x="477" y="1093"/>
                    <a:pt x="624" y="1150"/>
                    <a:pt x="770" y="1150"/>
                  </a:cubicBezTo>
                  <a:cubicBezTo>
                    <a:pt x="916" y="1150"/>
                    <a:pt x="1060" y="1093"/>
                    <a:pt x="1167" y="979"/>
                  </a:cubicBezTo>
                  <a:cubicBezTo>
                    <a:pt x="1529" y="617"/>
                    <a:pt x="1274" y="1"/>
                    <a:pt x="76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2"/>
            <p:cNvSpPr/>
            <p:nvPr/>
          </p:nvSpPr>
          <p:spPr>
            <a:xfrm>
              <a:off x="6396550" y="168888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90" y="0"/>
                    <a:pt x="346" y="53"/>
                    <a:pt x="229" y="170"/>
                  </a:cubicBezTo>
                  <a:cubicBezTo>
                    <a:pt x="1" y="385"/>
                    <a:pt x="1" y="747"/>
                    <a:pt x="229" y="974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6" y="1144"/>
                    <a:pt x="1207" y="916"/>
                    <a:pt x="1207" y="572"/>
                  </a:cubicBezTo>
                  <a:cubicBezTo>
                    <a:pt x="1207" y="228"/>
                    <a:pt x="926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2"/>
            <p:cNvSpPr/>
            <p:nvPr/>
          </p:nvSpPr>
          <p:spPr>
            <a:xfrm>
              <a:off x="6206275" y="1638188"/>
              <a:ext cx="84100" cy="82775"/>
            </a:xfrm>
            <a:custGeom>
              <a:rect b="b" l="l" r="r" t="t"/>
              <a:pathLst>
                <a:path extrusionOk="0" fill="none" h="3311" w="3364">
                  <a:moveTo>
                    <a:pt x="0" y="3311"/>
                  </a:moveTo>
                  <a:lnTo>
                    <a:pt x="336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2"/>
            <p:cNvSpPr/>
            <p:nvPr/>
          </p:nvSpPr>
          <p:spPr>
            <a:xfrm>
              <a:off x="6192525" y="1705963"/>
              <a:ext cx="29850" cy="28875"/>
            </a:xfrm>
            <a:custGeom>
              <a:rect b="b" l="l" r="r" t="t"/>
              <a:pathLst>
                <a:path extrusionOk="0" h="1155" w="1194">
                  <a:moveTo>
                    <a:pt x="576" y="1"/>
                  </a:moveTo>
                  <a:cubicBezTo>
                    <a:pt x="282" y="1"/>
                    <a:pt x="1" y="229"/>
                    <a:pt x="1" y="573"/>
                  </a:cubicBezTo>
                  <a:cubicBezTo>
                    <a:pt x="1" y="920"/>
                    <a:pt x="287" y="1155"/>
                    <a:pt x="584" y="1155"/>
                  </a:cubicBezTo>
                  <a:cubicBezTo>
                    <a:pt x="723" y="1155"/>
                    <a:pt x="864" y="1103"/>
                    <a:pt x="979" y="988"/>
                  </a:cubicBezTo>
                  <a:cubicBezTo>
                    <a:pt x="1193" y="760"/>
                    <a:pt x="1193" y="399"/>
                    <a:pt x="979" y="171"/>
                  </a:cubicBezTo>
                  <a:cubicBezTo>
                    <a:pt x="862" y="53"/>
                    <a:pt x="717" y="1"/>
                    <a:pt x="57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6270600" y="1624463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0"/>
                  </a:moveTo>
                  <a:cubicBezTo>
                    <a:pt x="255" y="0"/>
                    <a:pt x="0" y="617"/>
                    <a:pt x="362" y="978"/>
                  </a:cubicBezTo>
                  <a:cubicBezTo>
                    <a:pt x="476" y="1086"/>
                    <a:pt x="623" y="1139"/>
                    <a:pt x="769" y="1139"/>
                  </a:cubicBezTo>
                  <a:cubicBezTo>
                    <a:pt x="915" y="1139"/>
                    <a:pt x="1059" y="1086"/>
                    <a:pt x="1166" y="978"/>
                  </a:cubicBezTo>
                  <a:cubicBezTo>
                    <a:pt x="1528" y="617"/>
                    <a:pt x="1273" y="0"/>
                    <a:pt x="76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6163725" y="1707113"/>
              <a:ext cx="56200" cy="53550"/>
            </a:xfrm>
            <a:custGeom>
              <a:rect b="b" l="l" r="r" t="t"/>
              <a:pathLst>
                <a:path extrusionOk="0" h="2142" w="2248">
                  <a:moveTo>
                    <a:pt x="1170" y="1"/>
                  </a:moveTo>
                  <a:cubicBezTo>
                    <a:pt x="909" y="1"/>
                    <a:pt x="644" y="97"/>
                    <a:pt x="429" y="312"/>
                  </a:cubicBezTo>
                  <a:cubicBezTo>
                    <a:pt x="0" y="728"/>
                    <a:pt x="0" y="1398"/>
                    <a:pt x="416" y="1827"/>
                  </a:cubicBezTo>
                  <a:cubicBezTo>
                    <a:pt x="629" y="2044"/>
                    <a:pt x="894" y="2142"/>
                    <a:pt x="1156" y="2142"/>
                  </a:cubicBezTo>
                  <a:cubicBezTo>
                    <a:pt x="1700" y="2142"/>
                    <a:pt x="2229" y="1719"/>
                    <a:pt x="2238" y="1076"/>
                  </a:cubicBezTo>
                  <a:cubicBezTo>
                    <a:pt x="2247" y="430"/>
                    <a:pt x="1719" y="1"/>
                    <a:pt x="117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6189175" y="1510888"/>
              <a:ext cx="96525" cy="68700"/>
            </a:xfrm>
            <a:custGeom>
              <a:rect b="b" l="l" r="r" t="t"/>
              <a:pathLst>
                <a:path extrusionOk="0" fill="none" h="2748" w="3861">
                  <a:moveTo>
                    <a:pt x="1" y="0"/>
                  </a:moveTo>
                  <a:lnTo>
                    <a:pt x="3860" y="274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6171100" y="1496963"/>
              <a:ext cx="37400" cy="28675"/>
            </a:xfrm>
            <a:custGeom>
              <a:rect b="b" l="l" r="r" t="t"/>
              <a:pathLst>
                <a:path extrusionOk="0" h="1147" w="1496">
                  <a:moveTo>
                    <a:pt x="754" y="0"/>
                  </a:moveTo>
                  <a:cubicBezTo>
                    <a:pt x="722" y="0"/>
                    <a:pt x="690" y="3"/>
                    <a:pt x="657" y="8"/>
                  </a:cubicBezTo>
                  <a:cubicBezTo>
                    <a:pt x="147" y="88"/>
                    <a:pt x="0" y="745"/>
                    <a:pt x="416" y="1040"/>
                  </a:cubicBezTo>
                  <a:cubicBezTo>
                    <a:pt x="514" y="1113"/>
                    <a:pt x="629" y="1147"/>
                    <a:pt x="744" y="1147"/>
                  </a:cubicBezTo>
                  <a:cubicBezTo>
                    <a:pt x="925" y="1147"/>
                    <a:pt x="1105" y="1061"/>
                    <a:pt x="1220" y="906"/>
                  </a:cubicBezTo>
                  <a:cubicBezTo>
                    <a:pt x="1495" y="517"/>
                    <a:pt x="1209" y="0"/>
                    <a:pt x="7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2"/>
            <p:cNvSpPr/>
            <p:nvPr/>
          </p:nvSpPr>
          <p:spPr>
            <a:xfrm>
              <a:off x="6268925" y="1564813"/>
              <a:ext cx="32000" cy="28825"/>
            </a:xfrm>
            <a:custGeom>
              <a:rect b="b" l="l" r="r" t="t"/>
              <a:pathLst>
                <a:path extrusionOk="0" h="1153" w="1280">
                  <a:moveTo>
                    <a:pt x="648" y="1"/>
                  </a:moveTo>
                  <a:cubicBezTo>
                    <a:pt x="477" y="1"/>
                    <a:pt x="305" y="77"/>
                    <a:pt x="188" y="242"/>
                  </a:cubicBezTo>
                  <a:cubicBezTo>
                    <a:pt x="0" y="497"/>
                    <a:pt x="54" y="858"/>
                    <a:pt x="322" y="1046"/>
                  </a:cubicBezTo>
                  <a:cubicBezTo>
                    <a:pt x="425" y="1120"/>
                    <a:pt x="538" y="1152"/>
                    <a:pt x="648" y="1152"/>
                  </a:cubicBezTo>
                  <a:cubicBezTo>
                    <a:pt x="978" y="1152"/>
                    <a:pt x="1280" y="855"/>
                    <a:pt x="1220" y="483"/>
                  </a:cubicBezTo>
                  <a:cubicBezTo>
                    <a:pt x="1163" y="176"/>
                    <a:pt x="907" y="1"/>
                    <a:pt x="648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2"/>
            <p:cNvSpPr/>
            <p:nvPr/>
          </p:nvSpPr>
          <p:spPr>
            <a:xfrm>
              <a:off x="6139875" y="1473613"/>
              <a:ext cx="69425" cy="53450"/>
            </a:xfrm>
            <a:custGeom>
              <a:rect b="b" l="l" r="r" t="t"/>
              <a:pathLst>
                <a:path extrusionOk="0" h="2138" w="2777">
                  <a:moveTo>
                    <a:pt x="1374" y="0"/>
                  </a:moveTo>
                  <a:cubicBezTo>
                    <a:pt x="1045" y="0"/>
                    <a:pt x="722" y="155"/>
                    <a:pt x="512" y="446"/>
                  </a:cubicBezTo>
                  <a:cubicBezTo>
                    <a:pt x="0" y="1170"/>
                    <a:pt x="535" y="2137"/>
                    <a:pt x="1368" y="2137"/>
                  </a:cubicBezTo>
                  <a:cubicBezTo>
                    <a:pt x="1429" y="2137"/>
                    <a:pt x="1493" y="2132"/>
                    <a:pt x="1557" y="2121"/>
                  </a:cubicBezTo>
                  <a:cubicBezTo>
                    <a:pt x="2495" y="1960"/>
                    <a:pt x="2777" y="754"/>
                    <a:pt x="2000" y="205"/>
                  </a:cubicBezTo>
                  <a:cubicBezTo>
                    <a:pt x="1808" y="67"/>
                    <a:pt x="1590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6342625" y="1458963"/>
              <a:ext cx="50275" cy="105875"/>
            </a:xfrm>
            <a:custGeom>
              <a:rect b="b" l="l" r="r" t="t"/>
              <a:pathLst>
                <a:path extrusionOk="0" fill="none" h="4235" w="2011">
                  <a:moveTo>
                    <a:pt x="2010" y="0"/>
                  </a:moveTo>
                  <a:lnTo>
                    <a:pt x="0" y="4235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6376450" y="1445113"/>
              <a:ext cx="33150" cy="28650"/>
            </a:xfrm>
            <a:custGeom>
              <a:rect b="b" l="l" r="r" t="t"/>
              <a:pathLst>
                <a:path extrusionOk="0" h="1146" w="1326">
                  <a:moveTo>
                    <a:pt x="651" y="1"/>
                  </a:moveTo>
                  <a:cubicBezTo>
                    <a:pt x="444" y="1"/>
                    <a:pt x="237" y="108"/>
                    <a:pt x="135" y="326"/>
                  </a:cubicBezTo>
                  <a:cubicBezTo>
                    <a:pt x="1" y="608"/>
                    <a:pt x="121" y="956"/>
                    <a:pt x="403" y="1090"/>
                  </a:cubicBezTo>
                  <a:cubicBezTo>
                    <a:pt x="486" y="1128"/>
                    <a:pt x="570" y="1146"/>
                    <a:pt x="651" y="1146"/>
                  </a:cubicBezTo>
                  <a:cubicBezTo>
                    <a:pt x="1023" y="1146"/>
                    <a:pt x="1326" y="776"/>
                    <a:pt x="1194" y="380"/>
                  </a:cubicBezTo>
                  <a:cubicBezTo>
                    <a:pt x="1103" y="128"/>
                    <a:pt x="877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6325275" y="1549713"/>
              <a:ext cx="35450" cy="28750"/>
            </a:xfrm>
            <a:custGeom>
              <a:rect b="b" l="l" r="r" t="t"/>
              <a:pathLst>
                <a:path extrusionOk="0" h="1150" w="1418">
                  <a:moveTo>
                    <a:pt x="707" y="1"/>
                  </a:moveTo>
                  <a:cubicBezTo>
                    <a:pt x="492" y="1"/>
                    <a:pt x="282" y="123"/>
                    <a:pt x="185" y="337"/>
                  </a:cubicBezTo>
                  <a:cubicBezTo>
                    <a:pt x="1" y="728"/>
                    <a:pt x="302" y="1150"/>
                    <a:pt x="696" y="1150"/>
                  </a:cubicBezTo>
                  <a:cubicBezTo>
                    <a:pt x="761" y="1150"/>
                    <a:pt x="828" y="1138"/>
                    <a:pt x="895" y="1114"/>
                  </a:cubicBezTo>
                  <a:cubicBezTo>
                    <a:pt x="1378" y="953"/>
                    <a:pt x="1418" y="283"/>
                    <a:pt x="949" y="55"/>
                  </a:cubicBezTo>
                  <a:cubicBezTo>
                    <a:pt x="872" y="18"/>
                    <a:pt x="789" y="1"/>
                    <a:pt x="70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6369550" y="1414663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256" y="0"/>
                  </a:moveTo>
                  <a:cubicBezTo>
                    <a:pt x="571" y="0"/>
                    <a:pt x="0" y="690"/>
                    <a:pt x="263" y="1424"/>
                  </a:cubicBezTo>
                  <a:cubicBezTo>
                    <a:pt x="432" y="1895"/>
                    <a:pt x="852" y="2137"/>
                    <a:pt x="1273" y="2137"/>
                  </a:cubicBezTo>
                  <a:cubicBezTo>
                    <a:pt x="1654" y="2137"/>
                    <a:pt x="2036" y="1938"/>
                    <a:pt x="2233" y="1531"/>
                  </a:cubicBezTo>
                  <a:cubicBezTo>
                    <a:pt x="2488" y="995"/>
                    <a:pt x="2260" y="365"/>
                    <a:pt x="1724" y="110"/>
                  </a:cubicBezTo>
                  <a:cubicBezTo>
                    <a:pt x="1568" y="35"/>
                    <a:pt x="1409" y="0"/>
                    <a:pt x="1256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6351325" y="1963488"/>
              <a:ext cx="30850" cy="111250"/>
            </a:xfrm>
            <a:custGeom>
              <a:rect b="b" l="l" r="r" t="t"/>
              <a:pathLst>
                <a:path extrusionOk="0" fill="none" h="4450" w="1234">
                  <a:moveTo>
                    <a:pt x="1" y="4450"/>
                  </a:moveTo>
                  <a:lnTo>
                    <a:pt x="123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2"/>
            <p:cNvSpPr/>
            <p:nvPr/>
          </p:nvSpPr>
          <p:spPr>
            <a:xfrm>
              <a:off x="6333575" y="2059463"/>
              <a:ext cx="33850" cy="28875"/>
            </a:xfrm>
            <a:custGeom>
              <a:rect b="b" l="l" r="r" t="t"/>
              <a:pathLst>
                <a:path extrusionOk="0" h="1155" w="1354">
                  <a:moveTo>
                    <a:pt x="717" y="0"/>
                  </a:moveTo>
                  <a:cubicBezTo>
                    <a:pt x="298" y="0"/>
                    <a:pt x="1" y="470"/>
                    <a:pt x="228" y="866"/>
                  </a:cubicBezTo>
                  <a:cubicBezTo>
                    <a:pt x="335" y="1062"/>
                    <a:pt x="526" y="1155"/>
                    <a:pt x="718" y="1155"/>
                  </a:cubicBezTo>
                  <a:cubicBezTo>
                    <a:pt x="958" y="1155"/>
                    <a:pt x="1199" y="1008"/>
                    <a:pt x="1274" y="732"/>
                  </a:cubicBezTo>
                  <a:cubicBezTo>
                    <a:pt x="1354" y="423"/>
                    <a:pt x="1180" y="115"/>
                    <a:pt x="872" y="21"/>
                  </a:cubicBezTo>
                  <a:cubicBezTo>
                    <a:pt x="819" y="7"/>
                    <a:pt x="767" y="0"/>
                    <a:pt x="71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2"/>
            <p:cNvSpPr/>
            <p:nvPr/>
          </p:nvSpPr>
          <p:spPr>
            <a:xfrm>
              <a:off x="6363725" y="1949838"/>
              <a:ext cx="34850" cy="28575"/>
            </a:xfrm>
            <a:custGeom>
              <a:rect b="b" l="l" r="r" t="t"/>
              <a:pathLst>
                <a:path extrusionOk="0" h="1143" w="1394">
                  <a:moveTo>
                    <a:pt x="731" y="1"/>
                  </a:moveTo>
                  <a:cubicBezTo>
                    <a:pt x="636" y="1"/>
                    <a:pt x="538" y="25"/>
                    <a:pt x="443" y="78"/>
                  </a:cubicBezTo>
                  <a:cubicBezTo>
                    <a:pt x="1" y="332"/>
                    <a:pt x="81" y="989"/>
                    <a:pt x="577" y="1123"/>
                  </a:cubicBezTo>
                  <a:cubicBezTo>
                    <a:pt x="628" y="1136"/>
                    <a:pt x="679" y="1143"/>
                    <a:pt x="729" y="1143"/>
                  </a:cubicBezTo>
                  <a:cubicBezTo>
                    <a:pt x="981" y="1143"/>
                    <a:pt x="1209" y="981"/>
                    <a:pt x="1287" y="734"/>
                  </a:cubicBezTo>
                  <a:cubicBezTo>
                    <a:pt x="1393" y="342"/>
                    <a:pt x="1088" y="1"/>
                    <a:pt x="7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6316150" y="2068388"/>
              <a:ext cx="63400" cy="53600"/>
            </a:xfrm>
            <a:custGeom>
              <a:rect b="b" l="l" r="r" t="t"/>
              <a:pathLst>
                <a:path extrusionOk="0" h="2144" w="2536">
                  <a:moveTo>
                    <a:pt x="1193" y="1"/>
                  </a:moveTo>
                  <a:cubicBezTo>
                    <a:pt x="743" y="1"/>
                    <a:pt x="296" y="275"/>
                    <a:pt x="161" y="790"/>
                  </a:cubicBezTo>
                  <a:cubicBezTo>
                    <a:pt x="1" y="1353"/>
                    <a:pt x="336" y="1942"/>
                    <a:pt x="899" y="2103"/>
                  </a:cubicBezTo>
                  <a:cubicBezTo>
                    <a:pt x="999" y="2131"/>
                    <a:pt x="1098" y="2144"/>
                    <a:pt x="1193" y="2144"/>
                  </a:cubicBezTo>
                  <a:cubicBezTo>
                    <a:pt x="1975" y="2144"/>
                    <a:pt x="2536" y="1276"/>
                    <a:pt x="2118" y="535"/>
                  </a:cubicBezTo>
                  <a:cubicBezTo>
                    <a:pt x="1910" y="174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6426375" y="1952113"/>
              <a:ext cx="81100" cy="82100"/>
            </a:xfrm>
            <a:custGeom>
              <a:rect b="b" l="l" r="r" t="t"/>
              <a:pathLst>
                <a:path extrusionOk="0" fill="none" h="3284" w="3244">
                  <a:moveTo>
                    <a:pt x="3244" y="3283"/>
                  </a:moveTo>
                  <a:lnTo>
                    <a:pt x="1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6487675" y="2019538"/>
              <a:ext cx="38575" cy="28750"/>
            </a:xfrm>
            <a:custGeom>
              <a:rect b="b" l="l" r="r" t="t"/>
              <a:pathLst>
                <a:path extrusionOk="0" h="1150" w="1543">
                  <a:moveTo>
                    <a:pt x="771" y="0"/>
                  </a:moveTo>
                  <a:cubicBezTo>
                    <a:pt x="624" y="0"/>
                    <a:pt x="477" y="57"/>
                    <a:pt x="363" y="171"/>
                  </a:cubicBezTo>
                  <a:cubicBezTo>
                    <a:pt x="1" y="533"/>
                    <a:pt x="256" y="1149"/>
                    <a:pt x="778" y="1149"/>
                  </a:cubicBezTo>
                  <a:cubicBezTo>
                    <a:pt x="1287" y="1149"/>
                    <a:pt x="1542" y="533"/>
                    <a:pt x="1180" y="171"/>
                  </a:cubicBezTo>
                  <a:cubicBezTo>
                    <a:pt x="1066" y="57"/>
                    <a:pt x="919" y="0"/>
                    <a:pt x="77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6412650" y="1938138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586" y="1"/>
                  </a:moveTo>
                  <a:cubicBezTo>
                    <a:pt x="288" y="1"/>
                    <a:pt x="0" y="229"/>
                    <a:pt x="0" y="573"/>
                  </a:cubicBezTo>
                  <a:cubicBezTo>
                    <a:pt x="0" y="926"/>
                    <a:pt x="289" y="1157"/>
                    <a:pt x="588" y="1157"/>
                  </a:cubicBezTo>
                  <a:cubicBezTo>
                    <a:pt x="730" y="1157"/>
                    <a:pt x="875" y="1105"/>
                    <a:pt x="992" y="988"/>
                  </a:cubicBezTo>
                  <a:cubicBezTo>
                    <a:pt x="1206" y="760"/>
                    <a:pt x="1206" y="398"/>
                    <a:pt x="992" y="171"/>
                  </a:cubicBezTo>
                  <a:cubicBezTo>
                    <a:pt x="874" y="53"/>
                    <a:pt x="729" y="1"/>
                    <a:pt x="58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6486450" y="20227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14" y="1"/>
                  </a:moveTo>
                  <a:cubicBezTo>
                    <a:pt x="473" y="1"/>
                    <a:pt x="0" y="1144"/>
                    <a:pt x="666" y="1810"/>
                  </a:cubicBezTo>
                  <a:cubicBezTo>
                    <a:pt x="877" y="2021"/>
                    <a:pt x="1154" y="2128"/>
                    <a:pt x="1432" y="2128"/>
                  </a:cubicBezTo>
                  <a:cubicBezTo>
                    <a:pt x="1700" y="2128"/>
                    <a:pt x="1970" y="2028"/>
                    <a:pt x="2181" y="1823"/>
                  </a:cubicBezTo>
                  <a:cubicBezTo>
                    <a:pt x="2851" y="1153"/>
                    <a:pt x="2382" y="1"/>
                    <a:pt x="1430" y="1"/>
                  </a:cubicBezTo>
                  <a:cubicBezTo>
                    <a:pt x="1425" y="1"/>
                    <a:pt x="1419" y="1"/>
                    <a:pt x="1414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2"/>
            <p:cNvSpPr/>
            <p:nvPr/>
          </p:nvSpPr>
          <p:spPr>
            <a:xfrm>
              <a:off x="6280650" y="1803688"/>
              <a:ext cx="81750" cy="83125"/>
            </a:xfrm>
            <a:custGeom>
              <a:rect b="b" l="l" r="r" t="t"/>
              <a:pathLst>
                <a:path extrusionOk="0" fill="none" h="3325" w="3270">
                  <a:moveTo>
                    <a:pt x="0" y="1"/>
                  </a:moveTo>
                  <a:lnTo>
                    <a:pt x="3270" y="3324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2"/>
            <p:cNvSpPr/>
            <p:nvPr/>
          </p:nvSpPr>
          <p:spPr>
            <a:xfrm>
              <a:off x="6261875" y="1789963"/>
              <a:ext cx="38225" cy="28500"/>
            </a:xfrm>
            <a:custGeom>
              <a:rect b="b" l="l" r="r" t="t"/>
              <a:pathLst>
                <a:path extrusionOk="0" h="1140" w="1529">
                  <a:moveTo>
                    <a:pt x="765" y="0"/>
                  </a:moveTo>
                  <a:cubicBezTo>
                    <a:pt x="255" y="0"/>
                    <a:pt x="1" y="617"/>
                    <a:pt x="363" y="978"/>
                  </a:cubicBezTo>
                  <a:cubicBezTo>
                    <a:pt x="470" y="1086"/>
                    <a:pt x="614" y="1139"/>
                    <a:pt x="760" y="1139"/>
                  </a:cubicBezTo>
                  <a:cubicBezTo>
                    <a:pt x="905" y="1139"/>
                    <a:pt x="1053" y="1086"/>
                    <a:pt x="1167" y="978"/>
                  </a:cubicBezTo>
                  <a:cubicBezTo>
                    <a:pt x="1528" y="617"/>
                    <a:pt x="1274" y="0"/>
                    <a:pt x="76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2"/>
            <p:cNvSpPr/>
            <p:nvPr/>
          </p:nvSpPr>
          <p:spPr>
            <a:xfrm>
              <a:off x="6345975" y="1871813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629" y="1"/>
                  </a:moveTo>
                  <a:cubicBezTo>
                    <a:pt x="488" y="1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88"/>
                  </a:cubicBezTo>
                  <a:cubicBezTo>
                    <a:pt x="346" y="1105"/>
                    <a:pt x="490" y="1158"/>
                    <a:pt x="631" y="1158"/>
                  </a:cubicBezTo>
                  <a:cubicBezTo>
                    <a:pt x="925" y="1158"/>
                    <a:pt x="1206" y="930"/>
                    <a:pt x="1206" y="586"/>
                  </a:cubicBezTo>
                  <a:cubicBezTo>
                    <a:pt x="1206" y="232"/>
                    <a:pt x="924" y="1"/>
                    <a:pt x="62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2"/>
            <p:cNvSpPr/>
            <p:nvPr/>
          </p:nvSpPr>
          <p:spPr>
            <a:xfrm>
              <a:off x="6230725" y="17628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26" y="1"/>
                  </a:moveTo>
                  <a:cubicBezTo>
                    <a:pt x="1157" y="1"/>
                    <a:pt x="888" y="102"/>
                    <a:pt x="684" y="306"/>
                  </a:cubicBezTo>
                  <a:cubicBezTo>
                    <a:pt x="0" y="976"/>
                    <a:pt x="469" y="2128"/>
                    <a:pt x="1421" y="2128"/>
                  </a:cubicBezTo>
                  <a:cubicBezTo>
                    <a:pt x="1426" y="2129"/>
                    <a:pt x="1432" y="2129"/>
                    <a:pt x="1437" y="2129"/>
                  </a:cubicBezTo>
                  <a:cubicBezTo>
                    <a:pt x="2378" y="2129"/>
                    <a:pt x="2851" y="986"/>
                    <a:pt x="2185" y="319"/>
                  </a:cubicBezTo>
                  <a:cubicBezTo>
                    <a:pt x="1981" y="108"/>
                    <a:pt x="1704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2"/>
            <p:cNvSpPr/>
            <p:nvPr/>
          </p:nvSpPr>
          <p:spPr>
            <a:xfrm>
              <a:off x="6000900" y="1951338"/>
              <a:ext cx="126775" cy="107025"/>
            </a:xfrm>
            <a:custGeom>
              <a:rect b="b" l="l" r="r" t="t"/>
              <a:pathLst>
                <a:path extrusionOk="0" h="4281" w="5071">
                  <a:moveTo>
                    <a:pt x="2393" y="1"/>
                  </a:moveTo>
                  <a:cubicBezTo>
                    <a:pt x="1497" y="1"/>
                    <a:pt x="606" y="549"/>
                    <a:pt x="322" y="1572"/>
                  </a:cubicBezTo>
                  <a:cubicBezTo>
                    <a:pt x="0" y="2698"/>
                    <a:pt x="670" y="3877"/>
                    <a:pt x="1810" y="4199"/>
                  </a:cubicBezTo>
                  <a:cubicBezTo>
                    <a:pt x="2010" y="4255"/>
                    <a:pt x="2208" y="4281"/>
                    <a:pt x="2398" y="4281"/>
                  </a:cubicBezTo>
                  <a:cubicBezTo>
                    <a:pt x="3950" y="4281"/>
                    <a:pt x="5071" y="2556"/>
                    <a:pt x="4235" y="1077"/>
                  </a:cubicBezTo>
                  <a:cubicBezTo>
                    <a:pt x="3820" y="347"/>
                    <a:pt x="3105" y="1"/>
                    <a:pt x="239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2"/>
            <p:cNvSpPr/>
            <p:nvPr/>
          </p:nvSpPr>
          <p:spPr>
            <a:xfrm>
              <a:off x="6017975" y="1980063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60"/>
                    <a:pt x="534" y="978"/>
                    <a:pt x="611" y="978"/>
                  </a:cubicBezTo>
                  <a:cubicBezTo>
                    <a:pt x="919" y="978"/>
                    <a:pt x="1183" y="688"/>
                    <a:pt x="1086" y="356"/>
                  </a:cubicBezTo>
                  <a:cubicBezTo>
                    <a:pt x="1031" y="147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2"/>
            <p:cNvSpPr/>
            <p:nvPr/>
          </p:nvSpPr>
          <p:spPr>
            <a:xfrm>
              <a:off x="6158700" y="1911813"/>
              <a:ext cx="126425" cy="107025"/>
            </a:xfrm>
            <a:custGeom>
              <a:rect b="b" l="l" r="r" t="t"/>
              <a:pathLst>
                <a:path extrusionOk="0" h="4281" w="5057">
                  <a:moveTo>
                    <a:pt x="2380" y="0"/>
                  </a:moveTo>
                  <a:cubicBezTo>
                    <a:pt x="1484" y="0"/>
                    <a:pt x="592" y="549"/>
                    <a:pt x="308" y="1572"/>
                  </a:cubicBezTo>
                  <a:cubicBezTo>
                    <a:pt x="0" y="2698"/>
                    <a:pt x="657" y="3877"/>
                    <a:pt x="1796" y="4199"/>
                  </a:cubicBezTo>
                  <a:cubicBezTo>
                    <a:pt x="1997" y="4254"/>
                    <a:pt x="2194" y="4280"/>
                    <a:pt x="2385" y="4280"/>
                  </a:cubicBezTo>
                  <a:cubicBezTo>
                    <a:pt x="3937" y="4280"/>
                    <a:pt x="5057" y="2556"/>
                    <a:pt x="4222" y="1076"/>
                  </a:cubicBezTo>
                  <a:cubicBezTo>
                    <a:pt x="3806" y="346"/>
                    <a:pt x="3092" y="0"/>
                    <a:pt x="2380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2"/>
            <p:cNvSpPr/>
            <p:nvPr/>
          </p:nvSpPr>
          <p:spPr>
            <a:xfrm>
              <a:off x="6180475" y="1932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7" y="137"/>
                    <a:pt x="0" y="700"/>
                    <a:pt x="376" y="915"/>
                  </a:cubicBezTo>
                  <a:cubicBezTo>
                    <a:pt x="457" y="960"/>
                    <a:pt x="541" y="980"/>
                    <a:pt x="621" y="980"/>
                  </a:cubicBezTo>
                  <a:cubicBezTo>
                    <a:pt x="925" y="980"/>
                    <a:pt x="1181" y="691"/>
                    <a:pt x="1086" y="352"/>
                  </a:cubicBezTo>
                  <a:cubicBezTo>
                    <a:pt x="1030" y="139"/>
                    <a:pt x="823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6334925" y="1865838"/>
              <a:ext cx="118625" cy="106900"/>
            </a:xfrm>
            <a:custGeom>
              <a:rect b="b" l="l" r="r" t="t"/>
              <a:pathLst>
                <a:path extrusionOk="0" h="4276" w="4745">
                  <a:moveTo>
                    <a:pt x="2367" y="0"/>
                  </a:moveTo>
                  <a:cubicBezTo>
                    <a:pt x="1849" y="0"/>
                    <a:pt x="1331" y="189"/>
                    <a:pt x="925" y="570"/>
                  </a:cubicBezTo>
                  <a:cubicBezTo>
                    <a:pt x="54" y="1374"/>
                    <a:pt x="0" y="2728"/>
                    <a:pt x="804" y="3585"/>
                  </a:cubicBezTo>
                  <a:cubicBezTo>
                    <a:pt x="1227" y="4043"/>
                    <a:pt x="1802" y="4275"/>
                    <a:pt x="2377" y="4275"/>
                  </a:cubicBezTo>
                  <a:cubicBezTo>
                    <a:pt x="2895" y="4275"/>
                    <a:pt x="3413" y="4087"/>
                    <a:pt x="3819" y="3706"/>
                  </a:cubicBezTo>
                  <a:cubicBezTo>
                    <a:pt x="4690" y="2902"/>
                    <a:pt x="4744" y="1548"/>
                    <a:pt x="3940" y="691"/>
                  </a:cubicBezTo>
                  <a:cubicBezTo>
                    <a:pt x="3517" y="232"/>
                    <a:pt x="2942" y="0"/>
                    <a:pt x="2367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6354000" y="1882538"/>
              <a:ext cx="29550" cy="24325"/>
            </a:xfrm>
            <a:custGeom>
              <a:rect b="b" l="l" r="r" t="t"/>
              <a:pathLst>
                <a:path extrusionOk="0" h="973" w="1182">
                  <a:moveTo>
                    <a:pt x="630" y="1"/>
                  </a:moveTo>
                  <a:cubicBezTo>
                    <a:pt x="582" y="1"/>
                    <a:pt x="533" y="8"/>
                    <a:pt x="483" y="23"/>
                  </a:cubicBezTo>
                  <a:cubicBezTo>
                    <a:pt x="68" y="130"/>
                    <a:pt x="1" y="706"/>
                    <a:pt x="390" y="907"/>
                  </a:cubicBezTo>
                  <a:cubicBezTo>
                    <a:pt x="468" y="952"/>
                    <a:pt x="550" y="972"/>
                    <a:pt x="629" y="972"/>
                  </a:cubicBezTo>
                  <a:cubicBezTo>
                    <a:pt x="926" y="972"/>
                    <a:pt x="1182" y="686"/>
                    <a:pt x="1086" y="358"/>
                  </a:cubicBezTo>
                  <a:cubicBezTo>
                    <a:pt x="1032" y="139"/>
                    <a:pt x="843" y="1"/>
                    <a:pt x="63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6385500" y="1682838"/>
              <a:ext cx="126775" cy="106850"/>
            </a:xfrm>
            <a:custGeom>
              <a:rect b="b" l="l" r="r" t="t"/>
              <a:pathLst>
                <a:path extrusionOk="0" h="4274" w="5071">
                  <a:moveTo>
                    <a:pt x="2384" y="1"/>
                  </a:moveTo>
                  <a:cubicBezTo>
                    <a:pt x="1492" y="1"/>
                    <a:pt x="605" y="545"/>
                    <a:pt x="322" y="1565"/>
                  </a:cubicBezTo>
                  <a:cubicBezTo>
                    <a:pt x="1" y="2704"/>
                    <a:pt x="671" y="3883"/>
                    <a:pt x="1810" y="4191"/>
                  </a:cubicBezTo>
                  <a:cubicBezTo>
                    <a:pt x="2012" y="4247"/>
                    <a:pt x="2210" y="4274"/>
                    <a:pt x="2402" y="4274"/>
                  </a:cubicBezTo>
                  <a:cubicBezTo>
                    <a:pt x="3952" y="4274"/>
                    <a:pt x="5070" y="2561"/>
                    <a:pt x="4235" y="1082"/>
                  </a:cubicBezTo>
                  <a:cubicBezTo>
                    <a:pt x="3818" y="350"/>
                    <a:pt x="3099" y="1"/>
                    <a:pt x="2384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6404600" y="1735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8" y="138"/>
                    <a:pt x="1" y="701"/>
                    <a:pt x="376" y="915"/>
                  </a:cubicBezTo>
                  <a:cubicBezTo>
                    <a:pt x="454" y="960"/>
                    <a:pt x="536" y="980"/>
                    <a:pt x="616" y="980"/>
                  </a:cubicBezTo>
                  <a:cubicBezTo>
                    <a:pt x="916" y="980"/>
                    <a:pt x="1181" y="691"/>
                    <a:pt x="1086" y="352"/>
                  </a:cubicBezTo>
                  <a:cubicBezTo>
                    <a:pt x="1019" y="139"/>
                    <a:pt x="820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6255525" y="1552513"/>
              <a:ext cx="129050" cy="107025"/>
            </a:xfrm>
            <a:custGeom>
              <a:rect b="b" l="l" r="r" t="t"/>
              <a:pathLst>
                <a:path extrusionOk="0" h="4281" w="5162">
                  <a:moveTo>
                    <a:pt x="2695" y="0"/>
                  </a:moveTo>
                  <a:cubicBezTo>
                    <a:pt x="2350" y="0"/>
                    <a:pt x="1993" y="87"/>
                    <a:pt x="1648" y="278"/>
                  </a:cubicBezTo>
                  <a:cubicBezTo>
                    <a:pt x="0" y="1216"/>
                    <a:pt x="295" y="3696"/>
                    <a:pt x="2131" y="4205"/>
                  </a:cubicBezTo>
                  <a:cubicBezTo>
                    <a:pt x="2321" y="4256"/>
                    <a:pt x="2511" y="4281"/>
                    <a:pt x="2699" y="4281"/>
                  </a:cubicBezTo>
                  <a:cubicBezTo>
                    <a:pt x="3635" y="4281"/>
                    <a:pt x="4489" y="3667"/>
                    <a:pt x="4757" y="2717"/>
                  </a:cubicBezTo>
                  <a:cubicBezTo>
                    <a:pt x="5161" y="1262"/>
                    <a:pt x="4015" y="0"/>
                    <a:pt x="2695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6277625" y="1603838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59"/>
                    <a:pt x="534" y="977"/>
                    <a:pt x="611" y="977"/>
                  </a:cubicBezTo>
                  <a:cubicBezTo>
                    <a:pt x="919" y="977"/>
                    <a:pt x="1182" y="688"/>
                    <a:pt x="1086" y="356"/>
                  </a:cubicBezTo>
                  <a:cubicBezTo>
                    <a:pt x="1031" y="146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52"/>
          <p:cNvGrpSpPr/>
          <p:nvPr/>
        </p:nvGrpSpPr>
        <p:grpSpPr>
          <a:xfrm rot="1613531">
            <a:off x="6805746" y="3151015"/>
            <a:ext cx="1996951" cy="1986308"/>
            <a:chOff x="5854150" y="1414663"/>
            <a:chExt cx="796725" cy="792450"/>
          </a:xfrm>
        </p:grpSpPr>
        <p:sp>
          <p:nvSpPr>
            <p:cNvPr id="517" name="Google Shape;517;p52"/>
            <p:cNvSpPr/>
            <p:nvPr/>
          </p:nvSpPr>
          <p:spPr>
            <a:xfrm>
              <a:off x="6016975" y="2048588"/>
              <a:ext cx="31175" cy="112600"/>
            </a:xfrm>
            <a:custGeom>
              <a:rect b="b" l="l" r="r" t="t"/>
              <a:pathLst>
                <a:path extrusionOk="0" fill="none" h="4504" w="1247">
                  <a:moveTo>
                    <a:pt x="1" y="4503"/>
                  </a:moveTo>
                  <a:lnTo>
                    <a:pt x="1247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2"/>
            <p:cNvSpPr/>
            <p:nvPr/>
          </p:nvSpPr>
          <p:spPr>
            <a:xfrm>
              <a:off x="5999275" y="2146138"/>
              <a:ext cx="33800" cy="28650"/>
            </a:xfrm>
            <a:custGeom>
              <a:rect b="b" l="l" r="r" t="t"/>
              <a:pathLst>
                <a:path extrusionOk="0" h="1146" w="1352">
                  <a:moveTo>
                    <a:pt x="702" y="0"/>
                  </a:moveTo>
                  <a:cubicBezTo>
                    <a:pt x="290" y="0"/>
                    <a:pt x="1" y="465"/>
                    <a:pt x="226" y="856"/>
                  </a:cubicBezTo>
                  <a:cubicBezTo>
                    <a:pt x="333" y="1052"/>
                    <a:pt x="524" y="1145"/>
                    <a:pt x="716" y="1145"/>
                  </a:cubicBezTo>
                  <a:cubicBezTo>
                    <a:pt x="956" y="1145"/>
                    <a:pt x="1197" y="998"/>
                    <a:pt x="1271" y="722"/>
                  </a:cubicBezTo>
                  <a:cubicBezTo>
                    <a:pt x="1352" y="414"/>
                    <a:pt x="1178" y="106"/>
                    <a:pt x="869" y="25"/>
                  </a:cubicBezTo>
                  <a:cubicBezTo>
                    <a:pt x="812" y="8"/>
                    <a:pt x="756" y="0"/>
                    <a:pt x="702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6029700" y="2035063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6" y="1"/>
                  </a:moveTo>
                  <a:cubicBezTo>
                    <a:pt x="633" y="1"/>
                    <a:pt x="537" y="23"/>
                    <a:pt x="443" y="73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5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86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5982125" y="2153663"/>
              <a:ext cx="63400" cy="53450"/>
            </a:xfrm>
            <a:custGeom>
              <a:rect b="b" l="l" r="r" t="t"/>
              <a:pathLst>
                <a:path extrusionOk="0" h="2138" w="2536">
                  <a:moveTo>
                    <a:pt x="1197" y="0"/>
                  </a:moveTo>
                  <a:cubicBezTo>
                    <a:pt x="749" y="0"/>
                    <a:pt x="304" y="275"/>
                    <a:pt x="162" y="783"/>
                  </a:cubicBezTo>
                  <a:cubicBezTo>
                    <a:pt x="1" y="1346"/>
                    <a:pt x="336" y="1935"/>
                    <a:pt x="899" y="2096"/>
                  </a:cubicBezTo>
                  <a:cubicBezTo>
                    <a:pt x="999" y="2124"/>
                    <a:pt x="1098" y="2137"/>
                    <a:pt x="1193" y="2137"/>
                  </a:cubicBezTo>
                  <a:cubicBezTo>
                    <a:pt x="1966" y="2137"/>
                    <a:pt x="2536" y="1281"/>
                    <a:pt x="2118" y="542"/>
                  </a:cubicBezTo>
                  <a:cubicBezTo>
                    <a:pt x="1911" y="174"/>
                    <a:pt x="1553" y="0"/>
                    <a:pt x="11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2"/>
            <p:cNvSpPr/>
            <p:nvPr/>
          </p:nvSpPr>
          <p:spPr>
            <a:xfrm>
              <a:off x="5904400" y="2013763"/>
              <a:ext cx="121325" cy="31500"/>
            </a:xfrm>
            <a:custGeom>
              <a:rect b="b" l="l" r="r" t="t"/>
              <a:pathLst>
                <a:path extrusionOk="0" fill="none" h="1260" w="4853">
                  <a:moveTo>
                    <a:pt x="1" y="1260"/>
                  </a:moveTo>
                  <a:lnTo>
                    <a:pt x="4852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2"/>
            <p:cNvSpPr/>
            <p:nvPr/>
          </p:nvSpPr>
          <p:spPr>
            <a:xfrm>
              <a:off x="6008675" y="1999538"/>
              <a:ext cx="34450" cy="28775"/>
            </a:xfrm>
            <a:custGeom>
              <a:rect b="b" l="l" r="r" t="t"/>
              <a:pathLst>
                <a:path extrusionOk="0" h="1151" w="1378">
                  <a:moveTo>
                    <a:pt x="650" y="1"/>
                  </a:moveTo>
                  <a:cubicBezTo>
                    <a:pt x="303" y="1"/>
                    <a:pt x="0" y="330"/>
                    <a:pt x="105" y="716"/>
                  </a:cubicBezTo>
                  <a:cubicBezTo>
                    <a:pt x="173" y="976"/>
                    <a:pt x="402" y="1150"/>
                    <a:pt x="658" y="1150"/>
                  </a:cubicBezTo>
                  <a:cubicBezTo>
                    <a:pt x="705" y="1150"/>
                    <a:pt x="753" y="1144"/>
                    <a:pt x="802" y="1132"/>
                  </a:cubicBezTo>
                  <a:cubicBezTo>
                    <a:pt x="1298" y="998"/>
                    <a:pt x="1378" y="341"/>
                    <a:pt x="949" y="87"/>
                  </a:cubicBezTo>
                  <a:cubicBezTo>
                    <a:pt x="851" y="27"/>
                    <a:pt x="749" y="1"/>
                    <a:pt x="6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2"/>
            <p:cNvSpPr/>
            <p:nvPr/>
          </p:nvSpPr>
          <p:spPr>
            <a:xfrm>
              <a:off x="5854150" y="2023888"/>
              <a:ext cx="63450" cy="53250"/>
            </a:xfrm>
            <a:custGeom>
              <a:rect b="b" l="l" r="r" t="t"/>
              <a:pathLst>
                <a:path extrusionOk="0" h="2130" w="2538">
                  <a:moveTo>
                    <a:pt x="1203" y="0"/>
                  </a:moveTo>
                  <a:cubicBezTo>
                    <a:pt x="1113" y="0"/>
                    <a:pt x="1020" y="12"/>
                    <a:pt x="925" y="37"/>
                  </a:cubicBezTo>
                  <a:cubicBezTo>
                    <a:pt x="349" y="185"/>
                    <a:pt x="1" y="761"/>
                    <a:pt x="162" y="1337"/>
                  </a:cubicBezTo>
                  <a:cubicBezTo>
                    <a:pt x="290" y="1850"/>
                    <a:pt x="737" y="2130"/>
                    <a:pt x="1190" y="2130"/>
                  </a:cubicBezTo>
                  <a:cubicBezTo>
                    <a:pt x="1540" y="2130"/>
                    <a:pt x="1894" y="1962"/>
                    <a:pt x="2105" y="1605"/>
                  </a:cubicBezTo>
                  <a:cubicBezTo>
                    <a:pt x="2537" y="873"/>
                    <a:pt x="1979" y="0"/>
                    <a:pt x="1203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2"/>
            <p:cNvSpPr/>
            <p:nvPr/>
          </p:nvSpPr>
          <p:spPr>
            <a:xfrm>
              <a:off x="6104425" y="1967513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1"/>
                  </a:moveTo>
                  <a:lnTo>
                    <a:pt x="0" y="103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2"/>
            <p:cNvSpPr/>
            <p:nvPr/>
          </p:nvSpPr>
          <p:spPr>
            <a:xfrm>
              <a:off x="6187175" y="1953338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37" y="1"/>
                  </a:moveTo>
                  <a:cubicBezTo>
                    <a:pt x="591" y="1"/>
                    <a:pt x="544" y="6"/>
                    <a:pt x="496" y="18"/>
                  </a:cubicBezTo>
                  <a:cubicBezTo>
                    <a:pt x="188" y="99"/>
                    <a:pt x="0" y="407"/>
                    <a:pt x="81" y="715"/>
                  </a:cubicBezTo>
                  <a:cubicBezTo>
                    <a:pt x="156" y="995"/>
                    <a:pt x="398" y="1146"/>
                    <a:pt x="640" y="1146"/>
                  </a:cubicBezTo>
                  <a:cubicBezTo>
                    <a:pt x="827" y="1146"/>
                    <a:pt x="1015" y="1055"/>
                    <a:pt x="1126" y="863"/>
                  </a:cubicBezTo>
                  <a:cubicBezTo>
                    <a:pt x="1367" y="464"/>
                    <a:pt x="1054" y="1"/>
                    <a:pt x="63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2"/>
            <p:cNvSpPr/>
            <p:nvPr/>
          </p:nvSpPr>
          <p:spPr>
            <a:xfrm>
              <a:off x="6087000" y="1978788"/>
              <a:ext cx="34550" cy="28575"/>
            </a:xfrm>
            <a:custGeom>
              <a:rect b="b" l="l" r="r" t="t"/>
              <a:pathLst>
                <a:path extrusionOk="0" h="1143" w="1382">
                  <a:moveTo>
                    <a:pt x="735" y="0"/>
                  </a:moveTo>
                  <a:cubicBezTo>
                    <a:pt x="687" y="0"/>
                    <a:pt x="639" y="6"/>
                    <a:pt x="590" y="19"/>
                  </a:cubicBezTo>
                  <a:cubicBezTo>
                    <a:pt x="94" y="139"/>
                    <a:pt x="0" y="809"/>
                    <a:pt x="443" y="1064"/>
                  </a:cubicBezTo>
                  <a:cubicBezTo>
                    <a:pt x="537" y="1118"/>
                    <a:pt x="635" y="1143"/>
                    <a:pt x="730" y="1143"/>
                  </a:cubicBezTo>
                  <a:cubicBezTo>
                    <a:pt x="1079" y="1143"/>
                    <a:pt x="1382" y="811"/>
                    <a:pt x="1287" y="421"/>
                  </a:cubicBezTo>
                  <a:cubicBezTo>
                    <a:pt x="1219" y="172"/>
                    <a:pt x="990" y="0"/>
                    <a:pt x="73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5947625" y="1890463"/>
              <a:ext cx="80775" cy="81775"/>
            </a:xfrm>
            <a:custGeom>
              <a:rect b="b" l="l" r="r" t="t"/>
              <a:pathLst>
                <a:path extrusionOk="0" fill="none" h="3271" w="3231">
                  <a:moveTo>
                    <a:pt x="1" y="0"/>
                  </a:moveTo>
                  <a:lnTo>
                    <a:pt x="3230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2"/>
            <p:cNvSpPr/>
            <p:nvPr/>
          </p:nvSpPr>
          <p:spPr>
            <a:xfrm>
              <a:off x="6011950" y="195723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1"/>
                  </a:moveTo>
                  <a:cubicBezTo>
                    <a:pt x="490" y="1"/>
                    <a:pt x="346" y="53"/>
                    <a:pt x="228" y="170"/>
                  </a:cubicBezTo>
                  <a:cubicBezTo>
                    <a:pt x="1" y="398"/>
                    <a:pt x="1" y="760"/>
                    <a:pt x="228" y="975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5" y="1144"/>
                    <a:pt x="1207" y="917"/>
                    <a:pt x="1207" y="572"/>
                  </a:cubicBezTo>
                  <a:cubicBezTo>
                    <a:pt x="1207" y="228"/>
                    <a:pt x="925" y="1"/>
                    <a:pt x="6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2"/>
            <p:cNvSpPr/>
            <p:nvPr/>
          </p:nvSpPr>
          <p:spPr>
            <a:xfrm>
              <a:off x="5896700" y="1848163"/>
              <a:ext cx="71400" cy="53375"/>
            </a:xfrm>
            <a:custGeom>
              <a:rect b="b" l="l" r="r" t="t"/>
              <a:pathLst>
                <a:path extrusionOk="0" h="2135" w="2856">
                  <a:moveTo>
                    <a:pt x="1441" y="1"/>
                  </a:moveTo>
                  <a:cubicBezTo>
                    <a:pt x="1167" y="1"/>
                    <a:pt x="892" y="104"/>
                    <a:pt x="684" y="312"/>
                  </a:cubicBezTo>
                  <a:cubicBezTo>
                    <a:pt x="1" y="969"/>
                    <a:pt x="470" y="2121"/>
                    <a:pt x="1421" y="2135"/>
                  </a:cubicBezTo>
                  <a:cubicBezTo>
                    <a:pt x="2373" y="2135"/>
                    <a:pt x="2855" y="996"/>
                    <a:pt x="2198" y="312"/>
                  </a:cubicBezTo>
                  <a:cubicBezTo>
                    <a:pt x="1991" y="104"/>
                    <a:pt x="1716" y="1"/>
                    <a:pt x="1441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6174450" y="2009388"/>
              <a:ext cx="31175" cy="113275"/>
            </a:xfrm>
            <a:custGeom>
              <a:rect b="b" l="l" r="r" t="t"/>
              <a:pathLst>
                <a:path extrusionOk="0" fill="none" h="4531" w="1247">
                  <a:moveTo>
                    <a:pt x="0" y="4530"/>
                  </a:moveTo>
                  <a:lnTo>
                    <a:pt x="1246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2"/>
            <p:cNvSpPr/>
            <p:nvPr/>
          </p:nvSpPr>
          <p:spPr>
            <a:xfrm>
              <a:off x="6156375" y="2107688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0" y="459"/>
                    <a:pt x="227" y="853"/>
                  </a:cubicBezTo>
                  <a:cubicBezTo>
                    <a:pt x="341" y="1050"/>
                    <a:pt x="534" y="1143"/>
                    <a:pt x="726" y="1143"/>
                  </a:cubicBezTo>
                  <a:cubicBezTo>
                    <a:pt x="964" y="1143"/>
                    <a:pt x="1198" y="1000"/>
                    <a:pt x="1273" y="732"/>
                  </a:cubicBezTo>
                  <a:cubicBezTo>
                    <a:pt x="1366" y="424"/>
                    <a:pt x="1179" y="102"/>
                    <a:pt x="884" y="22"/>
                  </a:cubicBezTo>
                  <a:cubicBezTo>
                    <a:pt x="830" y="8"/>
                    <a:pt x="777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2"/>
            <p:cNvSpPr/>
            <p:nvPr/>
          </p:nvSpPr>
          <p:spPr>
            <a:xfrm>
              <a:off x="6187500" y="19955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1" y="0"/>
                  </a:moveTo>
                  <a:cubicBezTo>
                    <a:pt x="629" y="0"/>
                    <a:pt x="534" y="23"/>
                    <a:pt x="443" y="72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4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77" y="0"/>
                    <a:pt x="72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6139600" y="2114263"/>
              <a:ext cx="63400" cy="53300"/>
            </a:xfrm>
            <a:custGeom>
              <a:rect b="b" l="l" r="r" t="t"/>
              <a:pathLst>
                <a:path extrusionOk="0" h="2132" w="2536">
                  <a:moveTo>
                    <a:pt x="1193" y="1"/>
                  </a:moveTo>
                  <a:cubicBezTo>
                    <a:pt x="746" y="1"/>
                    <a:pt x="303" y="271"/>
                    <a:pt x="161" y="778"/>
                  </a:cubicBezTo>
                  <a:cubicBezTo>
                    <a:pt x="0" y="1354"/>
                    <a:pt x="335" y="1943"/>
                    <a:pt x="898" y="2091"/>
                  </a:cubicBezTo>
                  <a:cubicBezTo>
                    <a:pt x="1000" y="2119"/>
                    <a:pt x="1100" y="2132"/>
                    <a:pt x="1196" y="2132"/>
                  </a:cubicBezTo>
                  <a:cubicBezTo>
                    <a:pt x="1976" y="2132"/>
                    <a:pt x="2535" y="1276"/>
                    <a:pt x="2118" y="536"/>
                  </a:cubicBezTo>
                  <a:cubicBezTo>
                    <a:pt x="1909" y="173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2"/>
            <p:cNvSpPr/>
            <p:nvPr/>
          </p:nvSpPr>
          <p:spPr>
            <a:xfrm>
              <a:off x="6262225" y="1927988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0"/>
                  </a:moveTo>
                  <a:lnTo>
                    <a:pt x="0" y="1032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2"/>
            <p:cNvSpPr/>
            <p:nvPr/>
          </p:nvSpPr>
          <p:spPr>
            <a:xfrm>
              <a:off x="6344625" y="1913813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41" y="0"/>
                  </a:moveTo>
                  <a:cubicBezTo>
                    <a:pt x="594" y="0"/>
                    <a:pt x="546" y="6"/>
                    <a:pt x="497" y="18"/>
                  </a:cubicBezTo>
                  <a:cubicBezTo>
                    <a:pt x="188" y="98"/>
                    <a:pt x="1" y="420"/>
                    <a:pt x="81" y="715"/>
                  </a:cubicBezTo>
                  <a:cubicBezTo>
                    <a:pt x="157" y="994"/>
                    <a:pt x="398" y="1146"/>
                    <a:pt x="640" y="1146"/>
                  </a:cubicBezTo>
                  <a:cubicBezTo>
                    <a:pt x="828" y="1146"/>
                    <a:pt x="1015" y="1055"/>
                    <a:pt x="1126" y="862"/>
                  </a:cubicBezTo>
                  <a:cubicBezTo>
                    <a:pt x="1368" y="464"/>
                    <a:pt x="1066" y="0"/>
                    <a:pt x="64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2"/>
            <p:cNvSpPr/>
            <p:nvPr/>
          </p:nvSpPr>
          <p:spPr>
            <a:xfrm>
              <a:off x="6244450" y="1939238"/>
              <a:ext cx="34825" cy="28725"/>
            </a:xfrm>
            <a:custGeom>
              <a:rect b="b" l="l" r="r" t="t"/>
              <a:pathLst>
                <a:path extrusionOk="0" h="1149" w="1393">
                  <a:moveTo>
                    <a:pt x="735" y="1"/>
                  </a:moveTo>
                  <a:cubicBezTo>
                    <a:pt x="687" y="1"/>
                    <a:pt x="639" y="7"/>
                    <a:pt x="591" y="19"/>
                  </a:cubicBezTo>
                  <a:cubicBezTo>
                    <a:pt x="95" y="153"/>
                    <a:pt x="1" y="810"/>
                    <a:pt x="443" y="1065"/>
                  </a:cubicBezTo>
                  <a:cubicBezTo>
                    <a:pt x="539" y="1123"/>
                    <a:pt x="640" y="1149"/>
                    <a:pt x="737" y="1149"/>
                  </a:cubicBezTo>
                  <a:cubicBezTo>
                    <a:pt x="1087" y="1149"/>
                    <a:pt x="1392" y="812"/>
                    <a:pt x="1287" y="435"/>
                  </a:cubicBezTo>
                  <a:cubicBezTo>
                    <a:pt x="1220" y="175"/>
                    <a:pt x="990" y="1"/>
                    <a:pt x="73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2"/>
            <p:cNvSpPr/>
            <p:nvPr/>
          </p:nvSpPr>
          <p:spPr>
            <a:xfrm>
              <a:off x="6105425" y="1850938"/>
              <a:ext cx="80425" cy="81750"/>
            </a:xfrm>
            <a:custGeom>
              <a:rect b="b" l="l" r="r" t="t"/>
              <a:pathLst>
                <a:path extrusionOk="0" fill="none" h="3270" w="3217">
                  <a:moveTo>
                    <a:pt x="0" y="0"/>
                  </a:moveTo>
                  <a:lnTo>
                    <a:pt x="3217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2"/>
            <p:cNvSpPr/>
            <p:nvPr/>
          </p:nvSpPr>
          <p:spPr>
            <a:xfrm>
              <a:off x="6086675" y="1837188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1"/>
                  </a:moveTo>
                  <a:cubicBezTo>
                    <a:pt x="255" y="1"/>
                    <a:pt x="0" y="617"/>
                    <a:pt x="362" y="979"/>
                  </a:cubicBezTo>
                  <a:cubicBezTo>
                    <a:pt x="476" y="1086"/>
                    <a:pt x="623" y="1140"/>
                    <a:pt x="771" y="1140"/>
                  </a:cubicBezTo>
                  <a:cubicBezTo>
                    <a:pt x="918" y="1140"/>
                    <a:pt x="1065" y="1086"/>
                    <a:pt x="1179" y="979"/>
                  </a:cubicBezTo>
                  <a:cubicBezTo>
                    <a:pt x="1528" y="617"/>
                    <a:pt x="1273" y="1"/>
                    <a:pt x="76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2"/>
            <p:cNvSpPr/>
            <p:nvPr/>
          </p:nvSpPr>
          <p:spPr>
            <a:xfrm>
              <a:off x="6169425" y="1917713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89" y="0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74"/>
                  </a:cubicBezTo>
                  <a:cubicBezTo>
                    <a:pt x="345" y="1092"/>
                    <a:pt x="489" y="1144"/>
                    <a:pt x="631" y="1144"/>
                  </a:cubicBezTo>
                  <a:cubicBezTo>
                    <a:pt x="925" y="1144"/>
                    <a:pt x="1206" y="916"/>
                    <a:pt x="1206" y="572"/>
                  </a:cubicBezTo>
                  <a:cubicBezTo>
                    <a:pt x="1206" y="228"/>
                    <a:pt x="925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2"/>
            <p:cNvSpPr/>
            <p:nvPr/>
          </p:nvSpPr>
          <p:spPr>
            <a:xfrm>
              <a:off x="6054500" y="1808663"/>
              <a:ext cx="71300" cy="53350"/>
            </a:xfrm>
            <a:custGeom>
              <a:rect b="b" l="l" r="r" t="t"/>
              <a:pathLst>
                <a:path extrusionOk="0" h="2134" w="2852">
                  <a:moveTo>
                    <a:pt x="1426" y="1"/>
                  </a:moveTo>
                  <a:cubicBezTo>
                    <a:pt x="1155" y="1"/>
                    <a:pt x="883" y="105"/>
                    <a:pt x="671" y="311"/>
                  </a:cubicBezTo>
                  <a:cubicBezTo>
                    <a:pt x="1" y="968"/>
                    <a:pt x="456" y="2120"/>
                    <a:pt x="1408" y="2133"/>
                  </a:cubicBezTo>
                  <a:cubicBezTo>
                    <a:pt x="1413" y="2133"/>
                    <a:pt x="1419" y="2134"/>
                    <a:pt x="1424" y="2134"/>
                  </a:cubicBezTo>
                  <a:cubicBezTo>
                    <a:pt x="2365" y="2134"/>
                    <a:pt x="2851" y="990"/>
                    <a:pt x="2185" y="324"/>
                  </a:cubicBezTo>
                  <a:cubicBezTo>
                    <a:pt x="1976" y="108"/>
                    <a:pt x="1702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2"/>
            <p:cNvSpPr/>
            <p:nvPr/>
          </p:nvSpPr>
          <p:spPr>
            <a:xfrm>
              <a:off x="6407275" y="1780238"/>
              <a:ext cx="25500" cy="92825"/>
            </a:xfrm>
            <a:custGeom>
              <a:rect b="b" l="l" r="r" t="t"/>
              <a:pathLst>
                <a:path extrusionOk="0" fill="none" h="3713" w="1020">
                  <a:moveTo>
                    <a:pt x="1" y="3713"/>
                  </a:moveTo>
                  <a:lnTo>
                    <a:pt x="1019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2"/>
            <p:cNvSpPr/>
            <p:nvPr/>
          </p:nvSpPr>
          <p:spPr>
            <a:xfrm>
              <a:off x="6389200" y="1857763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1" y="459"/>
                    <a:pt x="228" y="853"/>
                  </a:cubicBezTo>
                  <a:cubicBezTo>
                    <a:pt x="341" y="1050"/>
                    <a:pt x="535" y="1143"/>
                    <a:pt x="726" y="1143"/>
                  </a:cubicBezTo>
                  <a:cubicBezTo>
                    <a:pt x="964" y="1143"/>
                    <a:pt x="1199" y="999"/>
                    <a:pt x="1273" y="732"/>
                  </a:cubicBezTo>
                  <a:cubicBezTo>
                    <a:pt x="1367" y="424"/>
                    <a:pt x="1179" y="102"/>
                    <a:pt x="885" y="22"/>
                  </a:cubicBezTo>
                  <a:cubicBezTo>
                    <a:pt x="831" y="7"/>
                    <a:pt x="778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2"/>
            <p:cNvSpPr/>
            <p:nvPr/>
          </p:nvSpPr>
          <p:spPr>
            <a:xfrm>
              <a:off x="6414325" y="1766588"/>
              <a:ext cx="34825" cy="28700"/>
            </a:xfrm>
            <a:custGeom>
              <a:rect b="b" l="l" r="r" t="t"/>
              <a:pathLst>
                <a:path extrusionOk="0" h="1148" w="1393">
                  <a:moveTo>
                    <a:pt x="737" y="0"/>
                  </a:moveTo>
                  <a:cubicBezTo>
                    <a:pt x="644" y="0"/>
                    <a:pt x="548" y="24"/>
                    <a:pt x="456" y="78"/>
                  </a:cubicBezTo>
                  <a:cubicBezTo>
                    <a:pt x="0" y="332"/>
                    <a:pt x="81" y="989"/>
                    <a:pt x="576" y="1123"/>
                  </a:cubicBezTo>
                  <a:cubicBezTo>
                    <a:pt x="631" y="1139"/>
                    <a:pt x="685" y="1147"/>
                    <a:pt x="738" y="1147"/>
                  </a:cubicBezTo>
                  <a:cubicBezTo>
                    <a:pt x="987" y="1147"/>
                    <a:pt x="1209" y="977"/>
                    <a:pt x="1287" y="734"/>
                  </a:cubicBezTo>
                  <a:cubicBezTo>
                    <a:pt x="1393" y="342"/>
                    <a:pt x="1088" y="0"/>
                    <a:pt x="73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2"/>
            <p:cNvSpPr/>
            <p:nvPr/>
          </p:nvSpPr>
          <p:spPr>
            <a:xfrm>
              <a:off x="6489350" y="1696813"/>
              <a:ext cx="112600" cy="28175"/>
            </a:xfrm>
            <a:custGeom>
              <a:rect b="b" l="l" r="r" t="t"/>
              <a:pathLst>
                <a:path extrusionOk="0" fill="none" h="1127" w="4504">
                  <a:moveTo>
                    <a:pt x="4504" y="1"/>
                  </a:moveTo>
                  <a:lnTo>
                    <a:pt x="1" y="1126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2"/>
            <p:cNvSpPr/>
            <p:nvPr/>
          </p:nvSpPr>
          <p:spPr>
            <a:xfrm>
              <a:off x="6585500" y="1682888"/>
              <a:ext cx="34175" cy="28625"/>
            </a:xfrm>
            <a:custGeom>
              <a:rect b="b" l="l" r="r" t="t"/>
              <a:pathLst>
                <a:path extrusionOk="0" h="1145" w="1367">
                  <a:moveTo>
                    <a:pt x="651" y="1"/>
                  </a:moveTo>
                  <a:cubicBezTo>
                    <a:pt x="601" y="1"/>
                    <a:pt x="550" y="7"/>
                    <a:pt x="497" y="22"/>
                  </a:cubicBezTo>
                  <a:cubicBezTo>
                    <a:pt x="189" y="89"/>
                    <a:pt x="1" y="397"/>
                    <a:pt x="81" y="705"/>
                  </a:cubicBezTo>
                  <a:cubicBezTo>
                    <a:pt x="150" y="988"/>
                    <a:pt x="394" y="1144"/>
                    <a:pt x="640" y="1144"/>
                  </a:cubicBezTo>
                  <a:cubicBezTo>
                    <a:pt x="825" y="1144"/>
                    <a:pt x="1012" y="1056"/>
                    <a:pt x="1127" y="866"/>
                  </a:cubicBezTo>
                  <a:cubicBezTo>
                    <a:pt x="1366" y="471"/>
                    <a:pt x="1071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2"/>
            <p:cNvSpPr/>
            <p:nvPr/>
          </p:nvSpPr>
          <p:spPr>
            <a:xfrm>
              <a:off x="6471600" y="1710413"/>
              <a:ext cx="34550" cy="28775"/>
            </a:xfrm>
            <a:custGeom>
              <a:rect b="b" l="l" r="r" t="t"/>
              <a:pathLst>
                <a:path extrusionOk="0" h="1151" w="1382">
                  <a:moveTo>
                    <a:pt x="734" y="1"/>
                  </a:moveTo>
                  <a:cubicBezTo>
                    <a:pt x="687" y="1"/>
                    <a:pt x="639" y="7"/>
                    <a:pt x="590" y="20"/>
                  </a:cubicBezTo>
                  <a:cubicBezTo>
                    <a:pt x="94" y="140"/>
                    <a:pt x="1" y="797"/>
                    <a:pt x="443" y="1065"/>
                  </a:cubicBezTo>
                  <a:cubicBezTo>
                    <a:pt x="538" y="1124"/>
                    <a:pt x="638" y="1151"/>
                    <a:pt x="735" y="1151"/>
                  </a:cubicBezTo>
                  <a:cubicBezTo>
                    <a:pt x="1077" y="1151"/>
                    <a:pt x="1381" y="821"/>
                    <a:pt x="1287" y="435"/>
                  </a:cubicBezTo>
                  <a:cubicBezTo>
                    <a:pt x="1219" y="175"/>
                    <a:pt x="990" y="1"/>
                    <a:pt x="73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2"/>
            <p:cNvSpPr/>
            <p:nvPr/>
          </p:nvSpPr>
          <p:spPr>
            <a:xfrm>
              <a:off x="6587775" y="1663813"/>
              <a:ext cx="63100" cy="53375"/>
            </a:xfrm>
            <a:custGeom>
              <a:rect b="b" l="l" r="r" t="t"/>
              <a:pathLst>
                <a:path extrusionOk="0" h="2135" w="2524">
                  <a:moveTo>
                    <a:pt x="1349" y="1"/>
                  </a:moveTo>
                  <a:cubicBezTo>
                    <a:pt x="998" y="1"/>
                    <a:pt x="644" y="171"/>
                    <a:pt x="433" y="530"/>
                  </a:cubicBezTo>
                  <a:cubicBezTo>
                    <a:pt x="0" y="1263"/>
                    <a:pt x="547" y="2135"/>
                    <a:pt x="1331" y="2135"/>
                  </a:cubicBezTo>
                  <a:cubicBezTo>
                    <a:pt x="1422" y="2135"/>
                    <a:pt x="1516" y="2123"/>
                    <a:pt x="1612" y="2098"/>
                  </a:cubicBezTo>
                  <a:cubicBezTo>
                    <a:pt x="2188" y="1951"/>
                    <a:pt x="2523" y="1374"/>
                    <a:pt x="2376" y="798"/>
                  </a:cubicBezTo>
                  <a:cubicBezTo>
                    <a:pt x="2240" y="279"/>
                    <a:pt x="1797" y="1"/>
                    <a:pt x="1349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6457200" y="1578213"/>
              <a:ext cx="31525" cy="113950"/>
            </a:xfrm>
            <a:custGeom>
              <a:rect b="b" l="l" r="r" t="t"/>
              <a:pathLst>
                <a:path extrusionOk="0" fill="none" h="4558" w="1261">
                  <a:moveTo>
                    <a:pt x="1260" y="1"/>
                  </a:moveTo>
                  <a:lnTo>
                    <a:pt x="0" y="455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6472600" y="1564613"/>
              <a:ext cx="33875" cy="28575"/>
            </a:xfrm>
            <a:custGeom>
              <a:rect b="b" l="l" r="r" t="t"/>
              <a:pathLst>
                <a:path extrusionOk="0" h="1143" w="1355">
                  <a:moveTo>
                    <a:pt x="639" y="1"/>
                  </a:moveTo>
                  <a:cubicBezTo>
                    <a:pt x="397" y="1"/>
                    <a:pt x="156" y="148"/>
                    <a:pt x="81" y="424"/>
                  </a:cubicBezTo>
                  <a:cubicBezTo>
                    <a:pt x="1" y="719"/>
                    <a:pt x="175" y="1041"/>
                    <a:pt x="483" y="1121"/>
                  </a:cubicBezTo>
                  <a:cubicBezTo>
                    <a:pt x="537" y="1136"/>
                    <a:pt x="590" y="1142"/>
                    <a:pt x="641" y="1142"/>
                  </a:cubicBezTo>
                  <a:cubicBezTo>
                    <a:pt x="1059" y="1142"/>
                    <a:pt x="1355" y="684"/>
                    <a:pt x="1140" y="290"/>
                  </a:cubicBezTo>
                  <a:cubicBezTo>
                    <a:pt x="1027" y="94"/>
                    <a:pt x="833" y="1"/>
                    <a:pt x="63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2"/>
            <p:cNvSpPr/>
            <p:nvPr/>
          </p:nvSpPr>
          <p:spPr>
            <a:xfrm>
              <a:off x="6440800" y="16772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666" y="0"/>
                  </a:moveTo>
                  <a:cubicBezTo>
                    <a:pt x="414" y="0"/>
                    <a:pt x="185" y="164"/>
                    <a:pt x="107" y="422"/>
                  </a:cubicBezTo>
                  <a:cubicBezTo>
                    <a:pt x="1" y="816"/>
                    <a:pt x="309" y="1151"/>
                    <a:pt x="661" y="1151"/>
                  </a:cubicBezTo>
                  <a:cubicBezTo>
                    <a:pt x="753" y="1151"/>
                    <a:pt x="847" y="1128"/>
                    <a:pt x="938" y="1079"/>
                  </a:cubicBezTo>
                  <a:cubicBezTo>
                    <a:pt x="1393" y="824"/>
                    <a:pt x="1300" y="154"/>
                    <a:pt x="817" y="20"/>
                  </a:cubicBezTo>
                  <a:cubicBezTo>
                    <a:pt x="767" y="7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2"/>
            <p:cNvSpPr/>
            <p:nvPr/>
          </p:nvSpPr>
          <p:spPr>
            <a:xfrm>
              <a:off x="6459825" y="1533988"/>
              <a:ext cx="63400" cy="53425"/>
            </a:xfrm>
            <a:custGeom>
              <a:rect b="b" l="l" r="r" t="t"/>
              <a:pathLst>
                <a:path extrusionOk="0" h="2137" w="2536">
                  <a:moveTo>
                    <a:pt x="1340" y="0"/>
                  </a:moveTo>
                  <a:cubicBezTo>
                    <a:pt x="560" y="0"/>
                    <a:pt x="1" y="856"/>
                    <a:pt x="418" y="1596"/>
                  </a:cubicBezTo>
                  <a:cubicBezTo>
                    <a:pt x="626" y="1963"/>
                    <a:pt x="983" y="2137"/>
                    <a:pt x="1339" y="2137"/>
                  </a:cubicBezTo>
                  <a:cubicBezTo>
                    <a:pt x="1787" y="2137"/>
                    <a:pt x="2233" y="1862"/>
                    <a:pt x="2375" y="1354"/>
                  </a:cubicBezTo>
                  <a:cubicBezTo>
                    <a:pt x="2535" y="778"/>
                    <a:pt x="2200" y="189"/>
                    <a:pt x="1638" y="41"/>
                  </a:cubicBezTo>
                  <a:cubicBezTo>
                    <a:pt x="1536" y="13"/>
                    <a:pt x="1436" y="0"/>
                    <a:pt x="1340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2"/>
            <p:cNvSpPr/>
            <p:nvPr/>
          </p:nvSpPr>
          <p:spPr>
            <a:xfrm>
              <a:off x="6352675" y="1642538"/>
              <a:ext cx="60325" cy="61350"/>
            </a:xfrm>
            <a:custGeom>
              <a:rect b="b" l="l" r="r" t="t"/>
              <a:pathLst>
                <a:path extrusionOk="0" fill="none" h="2454" w="2413">
                  <a:moveTo>
                    <a:pt x="0" y="1"/>
                  </a:moveTo>
                  <a:lnTo>
                    <a:pt x="2413" y="245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6333900" y="1628463"/>
              <a:ext cx="38225" cy="28775"/>
            </a:xfrm>
            <a:custGeom>
              <a:rect b="b" l="l" r="r" t="t"/>
              <a:pathLst>
                <a:path extrusionOk="0" h="1151" w="1529">
                  <a:moveTo>
                    <a:pt x="765" y="1"/>
                  </a:moveTo>
                  <a:cubicBezTo>
                    <a:pt x="256" y="1"/>
                    <a:pt x="1" y="617"/>
                    <a:pt x="363" y="979"/>
                  </a:cubicBezTo>
                  <a:cubicBezTo>
                    <a:pt x="477" y="1093"/>
                    <a:pt x="624" y="1150"/>
                    <a:pt x="770" y="1150"/>
                  </a:cubicBezTo>
                  <a:cubicBezTo>
                    <a:pt x="916" y="1150"/>
                    <a:pt x="1060" y="1093"/>
                    <a:pt x="1167" y="979"/>
                  </a:cubicBezTo>
                  <a:cubicBezTo>
                    <a:pt x="1529" y="617"/>
                    <a:pt x="1274" y="1"/>
                    <a:pt x="76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2"/>
            <p:cNvSpPr/>
            <p:nvPr/>
          </p:nvSpPr>
          <p:spPr>
            <a:xfrm>
              <a:off x="6396550" y="168888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90" y="0"/>
                    <a:pt x="346" y="53"/>
                    <a:pt x="229" y="170"/>
                  </a:cubicBezTo>
                  <a:cubicBezTo>
                    <a:pt x="1" y="385"/>
                    <a:pt x="1" y="747"/>
                    <a:pt x="229" y="974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6" y="1144"/>
                    <a:pt x="1207" y="916"/>
                    <a:pt x="1207" y="572"/>
                  </a:cubicBezTo>
                  <a:cubicBezTo>
                    <a:pt x="1207" y="228"/>
                    <a:pt x="926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2"/>
            <p:cNvSpPr/>
            <p:nvPr/>
          </p:nvSpPr>
          <p:spPr>
            <a:xfrm>
              <a:off x="6206275" y="1638188"/>
              <a:ext cx="84100" cy="82775"/>
            </a:xfrm>
            <a:custGeom>
              <a:rect b="b" l="l" r="r" t="t"/>
              <a:pathLst>
                <a:path extrusionOk="0" fill="none" h="3311" w="3364">
                  <a:moveTo>
                    <a:pt x="0" y="3311"/>
                  </a:moveTo>
                  <a:lnTo>
                    <a:pt x="336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2"/>
            <p:cNvSpPr/>
            <p:nvPr/>
          </p:nvSpPr>
          <p:spPr>
            <a:xfrm>
              <a:off x="6192525" y="1705963"/>
              <a:ext cx="29850" cy="28875"/>
            </a:xfrm>
            <a:custGeom>
              <a:rect b="b" l="l" r="r" t="t"/>
              <a:pathLst>
                <a:path extrusionOk="0" h="1155" w="1194">
                  <a:moveTo>
                    <a:pt x="576" y="1"/>
                  </a:moveTo>
                  <a:cubicBezTo>
                    <a:pt x="282" y="1"/>
                    <a:pt x="1" y="229"/>
                    <a:pt x="1" y="573"/>
                  </a:cubicBezTo>
                  <a:cubicBezTo>
                    <a:pt x="1" y="920"/>
                    <a:pt x="287" y="1155"/>
                    <a:pt x="584" y="1155"/>
                  </a:cubicBezTo>
                  <a:cubicBezTo>
                    <a:pt x="723" y="1155"/>
                    <a:pt x="864" y="1103"/>
                    <a:pt x="979" y="988"/>
                  </a:cubicBezTo>
                  <a:cubicBezTo>
                    <a:pt x="1193" y="760"/>
                    <a:pt x="1193" y="399"/>
                    <a:pt x="979" y="171"/>
                  </a:cubicBezTo>
                  <a:cubicBezTo>
                    <a:pt x="862" y="53"/>
                    <a:pt x="717" y="1"/>
                    <a:pt x="57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2"/>
            <p:cNvSpPr/>
            <p:nvPr/>
          </p:nvSpPr>
          <p:spPr>
            <a:xfrm>
              <a:off x="6270600" y="1624463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0"/>
                  </a:moveTo>
                  <a:cubicBezTo>
                    <a:pt x="255" y="0"/>
                    <a:pt x="0" y="617"/>
                    <a:pt x="362" y="978"/>
                  </a:cubicBezTo>
                  <a:cubicBezTo>
                    <a:pt x="476" y="1086"/>
                    <a:pt x="623" y="1139"/>
                    <a:pt x="769" y="1139"/>
                  </a:cubicBezTo>
                  <a:cubicBezTo>
                    <a:pt x="915" y="1139"/>
                    <a:pt x="1059" y="1086"/>
                    <a:pt x="1166" y="978"/>
                  </a:cubicBezTo>
                  <a:cubicBezTo>
                    <a:pt x="1528" y="617"/>
                    <a:pt x="1273" y="0"/>
                    <a:pt x="76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2"/>
            <p:cNvSpPr/>
            <p:nvPr/>
          </p:nvSpPr>
          <p:spPr>
            <a:xfrm>
              <a:off x="6163725" y="1707113"/>
              <a:ext cx="56200" cy="53550"/>
            </a:xfrm>
            <a:custGeom>
              <a:rect b="b" l="l" r="r" t="t"/>
              <a:pathLst>
                <a:path extrusionOk="0" h="2142" w="2248">
                  <a:moveTo>
                    <a:pt x="1170" y="1"/>
                  </a:moveTo>
                  <a:cubicBezTo>
                    <a:pt x="909" y="1"/>
                    <a:pt x="644" y="97"/>
                    <a:pt x="429" y="312"/>
                  </a:cubicBezTo>
                  <a:cubicBezTo>
                    <a:pt x="0" y="728"/>
                    <a:pt x="0" y="1398"/>
                    <a:pt x="416" y="1827"/>
                  </a:cubicBezTo>
                  <a:cubicBezTo>
                    <a:pt x="629" y="2044"/>
                    <a:pt x="894" y="2142"/>
                    <a:pt x="1156" y="2142"/>
                  </a:cubicBezTo>
                  <a:cubicBezTo>
                    <a:pt x="1700" y="2142"/>
                    <a:pt x="2229" y="1719"/>
                    <a:pt x="2238" y="1076"/>
                  </a:cubicBezTo>
                  <a:cubicBezTo>
                    <a:pt x="2247" y="430"/>
                    <a:pt x="1719" y="1"/>
                    <a:pt x="117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2"/>
            <p:cNvSpPr/>
            <p:nvPr/>
          </p:nvSpPr>
          <p:spPr>
            <a:xfrm>
              <a:off x="6189175" y="1510888"/>
              <a:ext cx="96525" cy="68700"/>
            </a:xfrm>
            <a:custGeom>
              <a:rect b="b" l="l" r="r" t="t"/>
              <a:pathLst>
                <a:path extrusionOk="0" fill="none" h="2748" w="3861">
                  <a:moveTo>
                    <a:pt x="1" y="0"/>
                  </a:moveTo>
                  <a:lnTo>
                    <a:pt x="3860" y="274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2"/>
            <p:cNvSpPr/>
            <p:nvPr/>
          </p:nvSpPr>
          <p:spPr>
            <a:xfrm>
              <a:off x="6171100" y="1496963"/>
              <a:ext cx="37400" cy="28675"/>
            </a:xfrm>
            <a:custGeom>
              <a:rect b="b" l="l" r="r" t="t"/>
              <a:pathLst>
                <a:path extrusionOk="0" h="1147" w="1496">
                  <a:moveTo>
                    <a:pt x="754" y="0"/>
                  </a:moveTo>
                  <a:cubicBezTo>
                    <a:pt x="722" y="0"/>
                    <a:pt x="690" y="3"/>
                    <a:pt x="657" y="8"/>
                  </a:cubicBezTo>
                  <a:cubicBezTo>
                    <a:pt x="147" y="88"/>
                    <a:pt x="0" y="745"/>
                    <a:pt x="416" y="1040"/>
                  </a:cubicBezTo>
                  <a:cubicBezTo>
                    <a:pt x="514" y="1113"/>
                    <a:pt x="629" y="1147"/>
                    <a:pt x="744" y="1147"/>
                  </a:cubicBezTo>
                  <a:cubicBezTo>
                    <a:pt x="925" y="1147"/>
                    <a:pt x="1105" y="1061"/>
                    <a:pt x="1220" y="906"/>
                  </a:cubicBezTo>
                  <a:cubicBezTo>
                    <a:pt x="1495" y="517"/>
                    <a:pt x="1209" y="0"/>
                    <a:pt x="7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2"/>
            <p:cNvSpPr/>
            <p:nvPr/>
          </p:nvSpPr>
          <p:spPr>
            <a:xfrm>
              <a:off x="6268925" y="1564813"/>
              <a:ext cx="32000" cy="28825"/>
            </a:xfrm>
            <a:custGeom>
              <a:rect b="b" l="l" r="r" t="t"/>
              <a:pathLst>
                <a:path extrusionOk="0" h="1153" w="1280">
                  <a:moveTo>
                    <a:pt x="648" y="1"/>
                  </a:moveTo>
                  <a:cubicBezTo>
                    <a:pt x="477" y="1"/>
                    <a:pt x="305" y="77"/>
                    <a:pt x="188" y="242"/>
                  </a:cubicBezTo>
                  <a:cubicBezTo>
                    <a:pt x="0" y="497"/>
                    <a:pt x="54" y="858"/>
                    <a:pt x="322" y="1046"/>
                  </a:cubicBezTo>
                  <a:cubicBezTo>
                    <a:pt x="425" y="1120"/>
                    <a:pt x="538" y="1152"/>
                    <a:pt x="648" y="1152"/>
                  </a:cubicBezTo>
                  <a:cubicBezTo>
                    <a:pt x="978" y="1152"/>
                    <a:pt x="1280" y="855"/>
                    <a:pt x="1220" y="483"/>
                  </a:cubicBezTo>
                  <a:cubicBezTo>
                    <a:pt x="1163" y="176"/>
                    <a:pt x="907" y="1"/>
                    <a:pt x="648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2"/>
            <p:cNvSpPr/>
            <p:nvPr/>
          </p:nvSpPr>
          <p:spPr>
            <a:xfrm>
              <a:off x="6139875" y="1473613"/>
              <a:ext cx="69425" cy="53450"/>
            </a:xfrm>
            <a:custGeom>
              <a:rect b="b" l="l" r="r" t="t"/>
              <a:pathLst>
                <a:path extrusionOk="0" h="2138" w="2777">
                  <a:moveTo>
                    <a:pt x="1374" y="0"/>
                  </a:moveTo>
                  <a:cubicBezTo>
                    <a:pt x="1045" y="0"/>
                    <a:pt x="722" y="155"/>
                    <a:pt x="512" y="446"/>
                  </a:cubicBezTo>
                  <a:cubicBezTo>
                    <a:pt x="0" y="1170"/>
                    <a:pt x="535" y="2137"/>
                    <a:pt x="1368" y="2137"/>
                  </a:cubicBezTo>
                  <a:cubicBezTo>
                    <a:pt x="1429" y="2137"/>
                    <a:pt x="1493" y="2132"/>
                    <a:pt x="1557" y="2121"/>
                  </a:cubicBezTo>
                  <a:cubicBezTo>
                    <a:pt x="2495" y="1960"/>
                    <a:pt x="2777" y="754"/>
                    <a:pt x="2000" y="205"/>
                  </a:cubicBezTo>
                  <a:cubicBezTo>
                    <a:pt x="1808" y="67"/>
                    <a:pt x="1590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2"/>
            <p:cNvSpPr/>
            <p:nvPr/>
          </p:nvSpPr>
          <p:spPr>
            <a:xfrm>
              <a:off x="6342625" y="1458963"/>
              <a:ext cx="50275" cy="105875"/>
            </a:xfrm>
            <a:custGeom>
              <a:rect b="b" l="l" r="r" t="t"/>
              <a:pathLst>
                <a:path extrusionOk="0" fill="none" h="4235" w="2011">
                  <a:moveTo>
                    <a:pt x="2010" y="0"/>
                  </a:moveTo>
                  <a:lnTo>
                    <a:pt x="0" y="4235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2"/>
            <p:cNvSpPr/>
            <p:nvPr/>
          </p:nvSpPr>
          <p:spPr>
            <a:xfrm>
              <a:off x="6376450" y="1445113"/>
              <a:ext cx="33150" cy="28650"/>
            </a:xfrm>
            <a:custGeom>
              <a:rect b="b" l="l" r="r" t="t"/>
              <a:pathLst>
                <a:path extrusionOk="0" h="1146" w="1326">
                  <a:moveTo>
                    <a:pt x="651" y="1"/>
                  </a:moveTo>
                  <a:cubicBezTo>
                    <a:pt x="444" y="1"/>
                    <a:pt x="237" y="108"/>
                    <a:pt x="135" y="326"/>
                  </a:cubicBezTo>
                  <a:cubicBezTo>
                    <a:pt x="1" y="608"/>
                    <a:pt x="121" y="956"/>
                    <a:pt x="403" y="1090"/>
                  </a:cubicBezTo>
                  <a:cubicBezTo>
                    <a:pt x="486" y="1128"/>
                    <a:pt x="570" y="1146"/>
                    <a:pt x="651" y="1146"/>
                  </a:cubicBezTo>
                  <a:cubicBezTo>
                    <a:pt x="1023" y="1146"/>
                    <a:pt x="1326" y="776"/>
                    <a:pt x="1194" y="380"/>
                  </a:cubicBezTo>
                  <a:cubicBezTo>
                    <a:pt x="1103" y="128"/>
                    <a:pt x="877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2"/>
            <p:cNvSpPr/>
            <p:nvPr/>
          </p:nvSpPr>
          <p:spPr>
            <a:xfrm>
              <a:off x="6325275" y="1549713"/>
              <a:ext cx="35450" cy="28750"/>
            </a:xfrm>
            <a:custGeom>
              <a:rect b="b" l="l" r="r" t="t"/>
              <a:pathLst>
                <a:path extrusionOk="0" h="1150" w="1418">
                  <a:moveTo>
                    <a:pt x="707" y="1"/>
                  </a:moveTo>
                  <a:cubicBezTo>
                    <a:pt x="492" y="1"/>
                    <a:pt x="282" y="123"/>
                    <a:pt x="185" y="337"/>
                  </a:cubicBezTo>
                  <a:cubicBezTo>
                    <a:pt x="1" y="728"/>
                    <a:pt x="302" y="1150"/>
                    <a:pt x="696" y="1150"/>
                  </a:cubicBezTo>
                  <a:cubicBezTo>
                    <a:pt x="761" y="1150"/>
                    <a:pt x="828" y="1138"/>
                    <a:pt x="895" y="1114"/>
                  </a:cubicBezTo>
                  <a:cubicBezTo>
                    <a:pt x="1378" y="953"/>
                    <a:pt x="1418" y="283"/>
                    <a:pt x="949" y="55"/>
                  </a:cubicBezTo>
                  <a:cubicBezTo>
                    <a:pt x="872" y="18"/>
                    <a:pt x="789" y="1"/>
                    <a:pt x="70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2"/>
            <p:cNvSpPr/>
            <p:nvPr/>
          </p:nvSpPr>
          <p:spPr>
            <a:xfrm>
              <a:off x="6369550" y="1414663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256" y="0"/>
                  </a:moveTo>
                  <a:cubicBezTo>
                    <a:pt x="571" y="0"/>
                    <a:pt x="0" y="690"/>
                    <a:pt x="263" y="1424"/>
                  </a:cubicBezTo>
                  <a:cubicBezTo>
                    <a:pt x="432" y="1895"/>
                    <a:pt x="852" y="2137"/>
                    <a:pt x="1273" y="2137"/>
                  </a:cubicBezTo>
                  <a:cubicBezTo>
                    <a:pt x="1654" y="2137"/>
                    <a:pt x="2036" y="1938"/>
                    <a:pt x="2233" y="1531"/>
                  </a:cubicBezTo>
                  <a:cubicBezTo>
                    <a:pt x="2488" y="995"/>
                    <a:pt x="2260" y="365"/>
                    <a:pt x="1724" y="110"/>
                  </a:cubicBezTo>
                  <a:cubicBezTo>
                    <a:pt x="1568" y="35"/>
                    <a:pt x="1409" y="0"/>
                    <a:pt x="1256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2"/>
            <p:cNvSpPr/>
            <p:nvPr/>
          </p:nvSpPr>
          <p:spPr>
            <a:xfrm>
              <a:off x="6351325" y="1963488"/>
              <a:ext cx="30850" cy="111250"/>
            </a:xfrm>
            <a:custGeom>
              <a:rect b="b" l="l" r="r" t="t"/>
              <a:pathLst>
                <a:path extrusionOk="0" fill="none" h="4450" w="1234">
                  <a:moveTo>
                    <a:pt x="1" y="4450"/>
                  </a:moveTo>
                  <a:lnTo>
                    <a:pt x="123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2"/>
            <p:cNvSpPr/>
            <p:nvPr/>
          </p:nvSpPr>
          <p:spPr>
            <a:xfrm>
              <a:off x="6333575" y="2059463"/>
              <a:ext cx="33850" cy="28875"/>
            </a:xfrm>
            <a:custGeom>
              <a:rect b="b" l="l" r="r" t="t"/>
              <a:pathLst>
                <a:path extrusionOk="0" h="1155" w="1354">
                  <a:moveTo>
                    <a:pt x="717" y="0"/>
                  </a:moveTo>
                  <a:cubicBezTo>
                    <a:pt x="298" y="0"/>
                    <a:pt x="1" y="470"/>
                    <a:pt x="228" y="866"/>
                  </a:cubicBezTo>
                  <a:cubicBezTo>
                    <a:pt x="335" y="1062"/>
                    <a:pt x="526" y="1155"/>
                    <a:pt x="718" y="1155"/>
                  </a:cubicBezTo>
                  <a:cubicBezTo>
                    <a:pt x="958" y="1155"/>
                    <a:pt x="1199" y="1008"/>
                    <a:pt x="1274" y="732"/>
                  </a:cubicBezTo>
                  <a:cubicBezTo>
                    <a:pt x="1354" y="423"/>
                    <a:pt x="1180" y="115"/>
                    <a:pt x="872" y="21"/>
                  </a:cubicBezTo>
                  <a:cubicBezTo>
                    <a:pt x="819" y="7"/>
                    <a:pt x="767" y="0"/>
                    <a:pt x="71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2"/>
            <p:cNvSpPr/>
            <p:nvPr/>
          </p:nvSpPr>
          <p:spPr>
            <a:xfrm>
              <a:off x="6363725" y="1949838"/>
              <a:ext cx="34850" cy="28575"/>
            </a:xfrm>
            <a:custGeom>
              <a:rect b="b" l="l" r="r" t="t"/>
              <a:pathLst>
                <a:path extrusionOk="0" h="1143" w="1394">
                  <a:moveTo>
                    <a:pt x="731" y="1"/>
                  </a:moveTo>
                  <a:cubicBezTo>
                    <a:pt x="636" y="1"/>
                    <a:pt x="538" y="25"/>
                    <a:pt x="443" y="78"/>
                  </a:cubicBezTo>
                  <a:cubicBezTo>
                    <a:pt x="1" y="332"/>
                    <a:pt x="81" y="989"/>
                    <a:pt x="577" y="1123"/>
                  </a:cubicBezTo>
                  <a:cubicBezTo>
                    <a:pt x="628" y="1136"/>
                    <a:pt x="679" y="1143"/>
                    <a:pt x="729" y="1143"/>
                  </a:cubicBezTo>
                  <a:cubicBezTo>
                    <a:pt x="981" y="1143"/>
                    <a:pt x="1209" y="981"/>
                    <a:pt x="1287" y="734"/>
                  </a:cubicBezTo>
                  <a:cubicBezTo>
                    <a:pt x="1393" y="342"/>
                    <a:pt x="1088" y="1"/>
                    <a:pt x="7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2"/>
            <p:cNvSpPr/>
            <p:nvPr/>
          </p:nvSpPr>
          <p:spPr>
            <a:xfrm>
              <a:off x="6316150" y="2068388"/>
              <a:ext cx="63400" cy="53600"/>
            </a:xfrm>
            <a:custGeom>
              <a:rect b="b" l="l" r="r" t="t"/>
              <a:pathLst>
                <a:path extrusionOk="0" h="2144" w="2536">
                  <a:moveTo>
                    <a:pt x="1193" y="1"/>
                  </a:moveTo>
                  <a:cubicBezTo>
                    <a:pt x="743" y="1"/>
                    <a:pt x="296" y="275"/>
                    <a:pt x="161" y="790"/>
                  </a:cubicBezTo>
                  <a:cubicBezTo>
                    <a:pt x="1" y="1353"/>
                    <a:pt x="336" y="1942"/>
                    <a:pt x="899" y="2103"/>
                  </a:cubicBezTo>
                  <a:cubicBezTo>
                    <a:pt x="999" y="2131"/>
                    <a:pt x="1098" y="2144"/>
                    <a:pt x="1193" y="2144"/>
                  </a:cubicBezTo>
                  <a:cubicBezTo>
                    <a:pt x="1975" y="2144"/>
                    <a:pt x="2536" y="1276"/>
                    <a:pt x="2118" y="535"/>
                  </a:cubicBezTo>
                  <a:cubicBezTo>
                    <a:pt x="1910" y="174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6426375" y="1952113"/>
              <a:ext cx="81100" cy="82100"/>
            </a:xfrm>
            <a:custGeom>
              <a:rect b="b" l="l" r="r" t="t"/>
              <a:pathLst>
                <a:path extrusionOk="0" fill="none" h="3284" w="3244">
                  <a:moveTo>
                    <a:pt x="3244" y="3283"/>
                  </a:moveTo>
                  <a:lnTo>
                    <a:pt x="1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6487675" y="2019538"/>
              <a:ext cx="38575" cy="28750"/>
            </a:xfrm>
            <a:custGeom>
              <a:rect b="b" l="l" r="r" t="t"/>
              <a:pathLst>
                <a:path extrusionOk="0" h="1150" w="1543">
                  <a:moveTo>
                    <a:pt x="771" y="0"/>
                  </a:moveTo>
                  <a:cubicBezTo>
                    <a:pt x="624" y="0"/>
                    <a:pt x="477" y="57"/>
                    <a:pt x="363" y="171"/>
                  </a:cubicBezTo>
                  <a:cubicBezTo>
                    <a:pt x="1" y="533"/>
                    <a:pt x="256" y="1149"/>
                    <a:pt x="778" y="1149"/>
                  </a:cubicBezTo>
                  <a:cubicBezTo>
                    <a:pt x="1287" y="1149"/>
                    <a:pt x="1542" y="533"/>
                    <a:pt x="1180" y="171"/>
                  </a:cubicBezTo>
                  <a:cubicBezTo>
                    <a:pt x="1066" y="57"/>
                    <a:pt x="919" y="0"/>
                    <a:pt x="77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6412650" y="1938138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586" y="1"/>
                  </a:moveTo>
                  <a:cubicBezTo>
                    <a:pt x="288" y="1"/>
                    <a:pt x="0" y="229"/>
                    <a:pt x="0" y="573"/>
                  </a:cubicBezTo>
                  <a:cubicBezTo>
                    <a:pt x="0" y="926"/>
                    <a:pt x="289" y="1157"/>
                    <a:pt x="588" y="1157"/>
                  </a:cubicBezTo>
                  <a:cubicBezTo>
                    <a:pt x="730" y="1157"/>
                    <a:pt x="875" y="1105"/>
                    <a:pt x="992" y="988"/>
                  </a:cubicBezTo>
                  <a:cubicBezTo>
                    <a:pt x="1206" y="760"/>
                    <a:pt x="1206" y="398"/>
                    <a:pt x="992" y="171"/>
                  </a:cubicBezTo>
                  <a:cubicBezTo>
                    <a:pt x="874" y="53"/>
                    <a:pt x="729" y="1"/>
                    <a:pt x="58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6486450" y="20227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14" y="1"/>
                  </a:moveTo>
                  <a:cubicBezTo>
                    <a:pt x="473" y="1"/>
                    <a:pt x="0" y="1144"/>
                    <a:pt x="666" y="1810"/>
                  </a:cubicBezTo>
                  <a:cubicBezTo>
                    <a:pt x="877" y="2021"/>
                    <a:pt x="1154" y="2128"/>
                    <a:pt x="1432" y="2128"/>
                  </a:cubicBezTo>
                  <a:cubicBezTo>
                    <a:pt x="1700" y="2128"/>
                    <a:pt x="1970" y="2028"/>
                    <a:pt x="2181" y="1823"/>
                  </a:cubicBezTo>
                  <a:cubicBezTo>
                    <a:pt x="2851" y="1153"/>
                    <a:pt x="2382" y="1"/>
                    <a:pt x="1430" y="1"/>
                  </a:cubicBezTo>
                  <a:cubicBezTo>
                    <a:pt x="1425" y="1"/>
                    <a:pt x="1419" y="1"/>
                    <a:pt x="1414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2"/>
            <p:cNvSpPr/>
            <p:nvPr/>
          </p:nvSpPr>
          <p:spPr>
            <a:xfrm>
              <a:off x="6280650" y="1803688"/>
              <a:ext cx="81750" cy="83125"/>
            </a:xfrm>
            <a:custGeom>
              <a:rect b="b" l="l" r="r" t="t"/>
              <a:pathLst>
                <a:path extrusionOk="0" fill="none" h="3325" w="3270">
                  <a:moveTo>
                    <a:pt x="0" y="1"/>
                  </a:moveTo>
                  <a:lnTo>
                    <a:pt x="3270" y="3324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>
              <a:off x="6261875" y="1789963"/>
              <a:ext cx="38225" cy="28500"/>
            </a:xfrm>
            <a:custGeom>
              <a:rect b="b" l="l" r="r" t="t"/>
              <a:pathLst>
                <a:path extrusionOk="0" h="1140" w="1529">
                  <a:moveTo>
                    <a:pt x="765" y="0"/>
                  </a:moveTo>
                  <a:cubicBezTo>
                    <a:pt x="255" y="0"/>
                    <a:pt x="1" y="617"/>
                    <a:pt x="363" y="978"/>
                  </a:cubicBezTo>
                  <a:cubicBezTo>
                    <a:pt x="470" y="1086"/>
                    <a:pt x="614" y="1139"/>
                    <a:pt x="760" y="1139"/>
                  </a:cubicBezTo>
                  <a:cubicBezTo>
                    <a:pt x="905" y="1139"/>
                    <a:pt x="1053" y="1086"/>
                    <a:pt x="1167" y="978"/>
                  </a:cubicBezTo>
                  <a:cubicBezTo>
                    <a:pt x="1528" y="617"/>
                    <a:pt x="1274" y="0"/>
                    <a:pt x="76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2"/>
            <p:cNvSpPr/>
            <p:nvPr/>
          </p:nvSpPr>
          <p:spPr>
            <a:xfrm>
              <a:off x="6345975" y="1871813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629" y="1"/>
                  </a:moveTo>
                  <a:cubicBezTo>
                    <a:pt x="488" y="1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88"/>
                  </a:cubicBezTo>
                  <a:cubicBezTo>
                    <a:pt x="346" y="1105"/>
                    <a:pt x="490" y="1158"/>
                    <a:pt x="631" y="1158"/>
                  </a:cubicBezTo>
                  <a:cubicBezTo>
                    <a:pt x="925" y="1158"/>
                    <a:pt x="1206" y="930"/>
                    <a:pt x="1206" y="586"/>
                  </a:cubicBezTo>
                  <a:cubicBezTo>
                    <a:pt x="1206" y="232"/>
                    <a:pt x="924" y="1"/>
                    <a:pt x="62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2"/>
            <p:cNvSpPr/>
            <p:nvPr/>
          </p:nvSpPr>
          <p:spPr>
            <a:xfrm>
              <a:off x="6230725" y="17628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26" y="1"/>
                  </a:moveTo>
                  <a:cubicBezTo>
                    <a:pt x="1157" y="1"/>
                    <a:pt x="888" y="102"/>
                    <a:pt x="684" y="306"/>
                  </a:cubicBezTo>
                  <a:cubicBezTo>
                    <a:pt x="0" y="976"/>
                    <a:pt x="469" y="2128"/>
                    <a:pt x="1421" y="2128"/>
                  </a:cubicBezTo>
                  <a:cubicBezTo>
                    <a:pt x="1426" y="2129"/>
                    <a:pt x="1432" y="2129"/>
                    <a:pt x="1437" y="2129"/>
                  </a:cubicBezTo>
                  <a:cubicBezTo>
                    <a:pt x="2378" y="2129"/>
                    <a:pt x="2851" y="986"/>
                    <a:pt x="2185" y="319"/>
                  </a:cubicBezTo>
                  <a:cubicBezTo>
                    <a:pt x="1981" y="108"/>
                    <a:pt x="1704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2"/>
            <p:cNvSpPr/>
            <p:nvPr/>
          </p:nvSpPr>
          <p:spPr>
            <a:xfrm>
              <a:off x="6000900" y="1951338"/>
              <a:ext cx="126775" cy="107025"/>
            </a:xfrm>
            <a:custGeom>
              <a:rect b="b" l="l" r="r" t="t"/>
              <a:pathLst>
                <a:path extrusionOk="0" h="4281" w="5071">
                  <a:moveTo>
                    <a:pt x="2393" y="1"/>
                  </a:moveTo>
                  <a:cubicBezTo>
                    <a:pt x="1497" y="1"/>
                    <a:pt x="606" y="549"/>
                    <a:pt x="322" y="1572"/>
                  </a:cubicBezTo>
                  <a:cubicBezTo>
                    <a:pt x="0" y="2698"/>
                    <a:pt x="670" y="3877"/>
                    <a:pt x="1810" y="4199"/>
                  </a:cubicBezTo>
                  <a:cubicBezTo>
                    <a:pt x="2010" y="4255"/>
                    <a:pt x="2208" y="4281"/>
                    <a:pt x="2398" y="4281"/>
                  </a:cubicBezTo>
                  <a:cubicBezTo>
                    <a:pt x="3950" y="4281"/>
                    <a:pt x="5071" y="2556"/>
                    <a:pt x="4235" y="1077"/>
                  </a:cubicBezTo>
                  <a:cubicBezTo>
                    <a:pt x="3820" y="347"/>
                    <a:pt x="3105" y="1"/>
                    <a:pt x="239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2"/>
            <p:cNvSpPr/>
            <p:nvPr/>
          </p:nvSpPr>
          <p:spPr>
            <a:xfrm>
              <a:off x="6017975" y="1980063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60"/>
                    <a:pt x="534" y="978"/>
                    <a:pt x="611" y="978"/>
                  </a:cubicBezTo>
                  <a:cubicBezTo>
                    <a:pt x="919" y="978"/>
                    <a:pt x="1183" y="688"/>
                    <a:pt x="1086" y="356"/>
                  </a:cubicBezTo>
                  <a:cubicBezTo>
                    <a:pt x="1031" y="147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2"/>
            <p:cNvSpPr/>
            <p:nvPr/>
          </p:nvSpPr>
          <p:spPr>
            <a:xfrm>
              <a:off x="6158700" y="1911813"/>
              <a:ext cx="126425" cy="107025"/>
            </a:xfrm>
            <a:custGeom>
              <a:rect b="b" l="l" r="r" t="t"/>
              <a:pathLst>
                <a:path extrusionOk="0" h="4281" w="5057">
                  <a:moveTo>
                    <a:pt x="2380" y="0"/>
                  </a:moveTo>
                  <a:cubicBezTo>
                    <a:pt x="1484" y="0"/>
                    <a:pt x="592" y="549"/>
                    <a:pt x="308" y="1572"/>
                  </a:cubicBezTo>
                  <a:cubicBezTo>
                    <a:pt x="0" y="2698"/>
                    <a:pt x="657" y="3877"/>
                    <a:pt x="1796" y="4199"/>
                  </a:cubicBezTo>
                  <a:cubicBezTo>
                    <a:pt x="1997" y="4254"/>
                    <a:pt x="2194" y="4280"/>
                    <a:pt x="2385" y="4280"/>
                  </a:cubicBezTo>
                  <a:cubicBezTo>
                    <a:pt x="3937" y="4280"/>
                    <a:pt x="5057" y="2556"/>
                    <a:pt x="4222" y="1076"/>
                  </a:cubicBezTo>
                  <a:cubicBezTo>
                    <a:pt x="3806" y="346"/>
                    <a:pt x="3092" y="0"/>
                    <a:pt x="2380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2"/>
            <p:cNvSpPr/>
            <p:nvPr/>
          </p:nvSpPr>
          <p:spPr>
            <a:xfrm>
              <a:off x="6180475" y="1932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7" y="137"/>
                    <a:pt x="0" y="700"/>
                    <a:pt x="376" y="915"/>
                  </a:cubicBezTo>
                  <a:cubicBezTo>
                    <a:pt x="457" y="960"/>
                    <a:pt x="541" y="980"/>
                    <a:pt x="621" y="980"/>
                  </a:cubicBezTo>
                  <a:cubicBezTo>
                    <a:pt x="925" y="980"/>
                    <a:pt x="1181" y="691"/>
                    <a:pt x="1086" y="352"/>
                  </a:cubicBezTo>
                  <a:cubicBezTo>
                    <a:pt x="1030" y="139"/>
                    <a:pt x="823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6334925" y="1865838"/>
              <a:ext cx="118625" cy="106900"/>
            </a:xfrm>
            <a:custGeom>
              <a:rect b="b" l="l" r="r" t="t"/>
              <a:pathLst>
                <a:path extrusionOk="0" h="4276" w="4745">
                  <a:moveTo>
                    <a:pt x="2367" y="0"/>
                  </a:moveTo>
                  <a:cubicBezTo>
                    <a:pt x="1849" y="0"/>
                    <a:pt x="1331" y="189"/>
                    <a:pt x="925" y="570"/>
                  </a:cubicBezTo>
                  <a:cubicBezTo>
                    <a:pt x="54" y="1374"/>
                    <a:pt x="0" y="2728"/>
                    <a:pt x="804" y="3585"/>
                  </a:cubicBezTo>
                  <a:cubicBezTo>
                    <a:pt x="1227" y="4043"/>
                    <a:pt x="1802" y="4275"/>
                    <a:pt x="2377" y="4275"/>
                  </a:cubicBezTo>
                  <a:cubicBezTo>
                    <a:pt x="2895" y="4275"/>
                    <a:pt x="3413" y="4087"/>
                    <a:pt x="3819" y="3706"/>
                  </a:cubicBezTo>
                  <a:cubicBezTo>
                    <a:pt x="4690" y="2902"/>
                    <a:pt x="4744" y="1548"/>
                    <a:pt x="3940" y="691"/>
                  </a:cubicBezTo>
                  <a:cubicBezTo>
                    <a:pt x="3517" y="232"/>
                    <a:pt x="2942" y="0"/>
                    <a:pt x="2367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2"/>
            <p:cNvSpPr/>
            <p:nvPr/>
          </p:nvSpPr>
          <p:spPr>
            <a:xfrm>
              <a:off x="6354000" y="1882538"/>
              <a:ext cx="29550" cy="24325"/>
            </a:xfrm>
            <a:custGeom>
              <a:rect b="b" l="l" r="r" t="t"/>
              <a:pathLst>
                <a:path extrusionOk="0" h="973" w="1182">
                  <a:moveTo>
                    <a:pt x="630" y="1"/>
                  </a:moveTo>
                  <a:cubicBezTo>
                    <a:pt x="582" y="1"/>
                    <a:pt x="533" y="8"/>
                    <a:pt x="483" y="23"/>
                  </a:cubicBezTo>
                  <a:cubicBezTo>
                    <a:pt x="68" y="130"/>
                    <a:pt x="1" y="706"/>
                    <a:pt x="390" y="907"/>
                  </a:cubicBezTo>
                  <a:cubicBezTo>
                    <a:pt x="468" y="952"/>
                    <a:pt x="550" y="972"/>
                    <a:pt x="629" y="972"/>
                  </a:cubicBezTo>
                  <a:cubicBezTo>
                    <a:pt x="926" y="972"/>
                    <a:pt x="1182" y="686"/>
                    <a:pt x="1086" y="358"/>
                  </a:cubicBezTo>
                  <a:cubicBezTo>
                    <a:pt x="1032" y="139"/>
                    <a:pt x="843" y="1"/>
                    <a:pt x="63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2"/>
            <p:cNvSpPr/>
            <p:nvPr/>
          </p:nvSpPr>
          <p:spPr>
            <a:xfrm>
              <a:off x="6385500" y="1682838"/>
              <a:ext cx="126775" cy="106850"/>
            </a:xfrm>
            <a:custGeom>
              <a:rect b="b" l="l" r="r" t="t"/>
              <a:pathLst>
                <a:path extrusionOk="0" h="4274" w="5071">
                  <a:moveTo>
                    <a:pt x="2384" y="1"/>
                  </a:moveTo>
                  <a:cubicBezTo>
                    <a:pt x="1492" y="1"/>
                    <a:pt x="605" y="545"/>
                    <a:pt x="322" y="1565"/>
                  </a:cubicBezTo>
                  <a:cubicBezTo>
                    <a:pt x="1" y="2704"/>
                    <a:pt x="671" y="3883"/>
                    <a:pt x="1810" y="4191"/>
                  </a:cubicBezTo>
                  <a:cubicBezTo>
                    <a:pt x="2012" y="4247"/>
                    <a:pt x="2210" y="4274"/>
                    <a:pt x="2402" y="4274"/>
                  </a:cubicBezTo>
                  <a:cubicBezTo>
                    <a:pt x="3952" y="4274"/>
                    <a:pt x="5070" y="2561"/>
                    <a:pt x="4235" y="1082"/>
                  </a:cubicBezTo>
                  <a:cubicBezTo>
                    <a:pt x="3818" y="350"/>
                    <a:pt x="3099" y="1"/>
                    <a:pt x="2384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6404600" y="1735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8" y="138"/>
                    <a:pt x="1" y="701"/>
                    <a:pt x="376" y="915"/>
                  </a:cubicBezTo>
                  <a:cubicBezTo>
                    <a:pt x="454" y="960"/>
                    <a:pt x="536" y="980"/>
                    <a:pt x="616" y="980"/>
                  </a:cubicBezTo>
                  <a:cubicBezTo>
                    <a:pt x="916" y="980"/>
                    <a:pt x="1181" y="691"/>
                    <a:pt x="1086" y="352"/>
                  </a:cubicBezTo>
                  <a:cubicBezTo>
                    <a:pt x="1019" y="139"/>
                    <a:pt x="820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6255525" y="1552513"/>
              <a:ext cx="129050" cy="107025"/>
            </a:xfrm>
            <a:custGeom>
              <a:rect b="b" l="l" r="r" t="t"/>
              <a:pathLst>
                <a:path extrusionOk="0" h="4281" w="5162">
                  <a:moveTo>
                    <a:pt x="2695" y="0"/>
                  </a:moveTo>
                  <a:cubicBezTo>
                    <a:pt x="2350" y="0"/>
                    <a:pt x="1993" y="87"/>
                    <a:pt x="1648" y="278"/>
                  </a:cubicBezTo>
                  <a:cubicBezTo>
                    <a:pt x="0" y="1216"/>
                    <a:pt x="295" y="3696"/>
                    <a:pt x="2131" y="4205"/>
                  </a:cubicBezTo>
                  <a:cubicBezTo>
                    <a:pt x="2321" y="4256"/>
                    <a:pt x="2511" y="4281"/>
                    <a:pt x="2699" y="4281"/>
                  </a:cubicBezTo>
                  <a:cubicBezTo>
                    <a:pt x="3635" y="4281"/>
                    <a:pt x="4489" y="3667"/>
                    <a:pt x="4757" y="2717"/>
                  </a:cubicBezTo>
                  <a:cubicBezTo>
                    <a:pt x="5161" y="1262"/>
                    <a:pt x="4015" y="0"/>
                    <a:pt x="2695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6277625" y="1603838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59"/>
                    <a:pt x="534" y="977"/>
                    <a:pt x="611" y="977"/>
                  </a:cubicBezTo>
                  <a:cubicBezTo>
                    <a:pt x="919" y="977"/>
                    <a:pt x="1182" y="688"/>
                    <a:pt x="1086" y="356"/>
                  </a:cubicBezTo>
                  <a:cubicBezTo>
                    <a:pt x="1031" y="146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Sprint 3 Goal</a:t>
            </a:r>
            <a:endParaRPr sz="4800"/>
          </a:p>
        </p:txBody>
      </p:sp>
      <p:sp>
        <p:nvSpPr>
          <p:cNvPr id="594" name="Google Shape;594;p53"/>
          <p:cNvSpPr txBox="1"/>
          <p:nvPr>
            <p:ph idx="1" type="subTitle"/>
          </p:nvPr>
        </p:nvSpPr>
        <p:spPr>
          <a:xfrm flipH="1">
            <a:off x="546600" y="1631400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Deliver the </a:t>
            </a:r>
            <a:r>
              <a:rPr b="1" lang="en" sz="30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complete video call system</a:t>
            </a:r>
            <a:r>
              <a:rPr lang="en" sz="3000">
                <a:solidFill>
                  <a:schemeClr val="accent1"/>
                </a:solidFill>
              </a:rPr>
              <a:t>, </a:t>
            </a:r>
            <a:br>
              <a:rPr lang="en" sz="3000">
                <a:solidFill>
                  <a:schemeClr val="accent1"/>
                </a:solidFill>
              </a:rPr>
            </a:br>
            <a:r>
              <a:rPr lang="en" sz="3000"/>
              <a:t>the</a:t>
            </a:r>
            <a:r>
              <a:rPr b="1" lang="en" sz="30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 complete payment system</a:t>
            </a:r>
            <a:r>
              <a:rPr lang="en" sz="3000"/>
              <a:t> </a:t>
            </a:r>
            <a:br>
              <a:rPr lang="en" sz="3000"/>
            </a:br>
            <a:r>
              <a:rPr lang="en" sz="3000"/>
              <a:t>and the </a:t>
            </a:r>
            <a:r>
              <a:rPr b="1" lang="en" sz="30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complete rating system</a:t>
            </a:r>
            <a:endParaRPr b="1" sz="30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595" name="Google Shape;59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8" type="title"/>
          </p:nvPr>
        </p:nvSpPr>
        <p:spPr>
          <a:xfrm>
            <a:off x="2421000" y="283597"/>
            <a:ext cx="4302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Contents</a:t>
            </a:r>
            <a:endParaRPr sz="4800"/>
          </a:p>
        </p:txBody>
      </p:sp>
      <p:sp>
        <p:nvSpPr>
          <p:cNvPr id="165" name="Google Shape;165;p27"/>
          <p:cNvSpPr txBox="1"/>
          <p:nvPr>
            <p:ph type="ctrTitle"/>
          </p:nvPr>
        </p:nvSpPr>
        <p:spPr>
          <a:xfrm flipH="1">
            <a:off x="2046594" y="1735721"/>
            <a:ext cx="250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1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Recap</a:t>
            </a:r>
            <a:endParaRPr sz="2800"/>
          </a:p>
        </p:txBody>
      </p:sp>
      <p:sp>
        <p:nvSpPr>
          <p:cNvPr id="166" name="Google Shape;166;p27"/>
          <p:cNvSpPr txBox="1"/>
          <p:nvPr>
            <p:ph idx="2" type="title"/>
          </p:nvPr>
        </p:nvSpPr>
        <p:spPr>
          <a:xfrm>
            <a:off x="3034068" y="1238601"/>
            <a:ext cx="529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27"/>
          <p:cNvSpPr txBox="1"/>
          <p:nvPr>
            <p:ph idx="3" type="ctrTitle"/>
          </p:nvPr>
        </p:nvSpPr>
        <p:spPr>
          <a:xfrm flipH="1">
            <a:off x="4652995" y="1735789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2 SW demo &amp;</a:t>
            </a:r>
            <a:br>
              <a:rPr lang="en" sz="2800"/>
            </a:br>
            <a:r>
              <a:rPr lang="en" sz="2800"/>
              <a:t>Burndown chart</a:t>
            </a:r>
            <a:endParaRPr sz="2800"/>
          </a:p>
        </p:txBody>
      </p:sp>
      <p:sp>
        <p:nvSpPr>
          <p:cNvPr id="168" name="Google Shape;168;p27"/>
          <p:cNvSpPr txBox="1"/>
          <p:nvPr>
            <p:ph idx="5" type="title"/>
          </p:nvPr>
        </p:nvSpPr>
        <p:spPr>
          <a:xfrm>
            <a:off x="5371643" y="1238612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169" name="Google Shape;169;p27"/>
          <p:cNvSpPr txBox="1"/>
          <p:nvPr>
            <p:ph idx="6" type="ctrTitle"/>
          </p:nvPr>
        </p:nvSpPr>
        <p:spPr>
          <a:xfrm flipH="1">
            <a:off x="2072106" y="3492772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2</a:t>
            </a:r>
            <a:br>
              <a:rPr lang="en" sz="2800"/>
            </a:br>
            <a:r>
              <a:rPr lang="en" sz="2800"/>
              <a:t>Daily Scrum meeting</a:t>
            </a:r>
            <a:endParaRPr sz="2800"/>
          </a:p>
        </p:txBody>
      </p:sp>
      <p:sp>
        <p:nvSpPr>
          <p:cNvPr id="170" name="Google Shape;170;p27"/>
          <p:cNvSpPr txBox="1"/>
          <p:nvPr>
            <p:ph idx="8" type="title"/>
          </p:nvPr>
        </p:nvSpPr>
        <p:spPr>
          <a:xfrm>
            <a:off x="2772006" y="2989745"/>
            <a:ext cx="1053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sp>
        <p:nvSpPr>
          <p:cNvPr id="171" name="Google Shape;171;p27"/>
          <p:cNvSpPr txBox="1"/>
          <p:nvPr>
            <p:ph idx="9" type="ctrTitle"/>
          </p:nvPr>
        </p:nvSpPr>
        <p:spPr>
          <a:xfrm flipH="1">
            <a:off x="4618800" y="3494664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3 </a:t>
            </a:r>
            <a:br>
              <a:rPr lang="en" sz="2800"/>
            </a:br>
            <a:r>
              <a:rPr lang="en" sz="2800"/>
              <a:t>Backlog</a:t>
            </a:r>
            <a:endParaRPr sz="2800"/>
          </a:p>
        </p:txBody>
      </p:sp>
      <p:sp>
        <p:nvSpPr>
          <p:cNvPr id="172" name="Google Shape;172;p27"/>
          <p:cNvSpPr txBox="1"/>
          <p:nvPr>
            <p:ph idx="14" type="title"/>
          </p:nvPr>
        </p:nvSpPr>
        <p:spPr>
          <a:xfrm>
            <a:off x="5371650" y="2989759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4</a:t>
            </a:r>
            <a:endParaRPr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54"/>
          <p:cNvPicPr preferRelativeResize="0"/>
          <p:nvPr/>
        </p:nvPicPr>
        <p:blipFill rotWithShape="1">
          <a:blip r:embed="rId3">
            <a:alphaModFix/>
          </a:blip>
          <a:srcRect b="52196" l="0" r="882" t="0"/>
          <a:stretch/>
        </p:blipFill>
        <p:spPr>
          <a:xfrm>
            <a:off x="193400" y="932500"/>
            <a:ext cx="8694876" cy="30490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02" name="Google Shape;602;p54"/>
          <p:cNvGrpSpPr/>
          <p:nvPr/>
        </p:nvGrpSpPr>
        <p:grpSpPr>
          <a:xfrm>
            <a:off x="133529" y="3525758"/>
            <a:ext cx="2003576" cy="1498657"/>
            <a:chOff x="1024675" y="2380875"/>
            <a:chExt cx="2712300" cy="2471400"/>
          </a:xfrm>
        </p:grpSpPr>
        <p:sp>
          <p:nvSpPr>
            <p:cNvPr id="603" name="Google Shape;603;p54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04" name="Google Shape;604;p54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05" name="Google Shape;605;p54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06" name="Google Shape;606;p54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07" name="Google Shape;607;p54"/>
            <p:cNvSpPr txBox="1"/>
            <p:nvPr/>
          </p:nvSpPr>
          <p:spPr>
            <a:xfrm>
              <a:off x="2355738" y="26931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08" name="Google Shape;608;p54"/>
            <p:cNvSpPr txBox="1"/>
            <p:nvPr/>
          </p:nvSpPr>
          <p:spPr>
            <a:xfrm>
              <a:off x="2355738" y="34164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09" name="Google Shape;609;p54"/>
            <p:cNvSpPr txBox="1"/>
            <p:nvPr/>
          </p:nvSpPr>
          <p:spPr>
            <a:xfrm>
              <a:off x="2355736" y="41397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55"/>
          <p:cNvPicPr preferRelativeResize="0"/>
          <p:nvPr/>
        </p:nvPicPr>
        <p:blipFill rotWithShape="1">
          <a:blip r:embed="rId3">
            <a:alphaModFix/>
          </a:blip>
          <a:srcRect b="0" l="20166" r="0" t="48817"/>
          <a:stretch/>
        </p:blipFill>
        <p:spPr>
          <a:xfrm>
            <a:off x="1583750" y="345650"/>
            <a:ext cx="7301202" cy="343657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16" name="Google Shape;616;p55"/>
          <p:cNvGrpSpPr/>
          <p:nvPr/>
        </p:nvGrpSpPr>
        <p:grpSpPr>
          <a:xfrm>
            <a:off x="89016" y="3559655"/>
            <a:ext cx="1938752" cy="1479380"/>
            <a:chOff x="1024675" y="2380875"/>
            <a:chExt cx="2712300" cy="2471400"/>
          </a:xfrm>
        </p:grpSpPr>
        <p:sp>
          <p:nvSpPr>
            <p:cNvPr id="617" name="Google Shape;617;p55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21" name="Google Shape;621;p55"/>
            <p:cNvSpPr txBox="1"/>
            <p:nvPr/>
          </p:nvSpPr>
          <p:spPr>
            <a:xfrm>
              <a:off x="2355738" y="2693175"/>
              <a:ext cx="9945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22" name="Google Shape;622;p55"/>
            <p:cNvSpPr txBox="1"/>
            <p:nvPr/>
          </p:nvSpPr>
          <p:spPr>
            <a:xfrm>
              <a:off x="2355738" y="3416475"/>
              <a:ext cx="9945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23" name="Google Shape;623;p55"/>
            <p:cNvSpPr txBox="1"/>
            <p:nvPr/>
          </p:nvSpPr>
          <p:spPr>
            <a:xfrm>
              <a:off x="2355736" y="4139775"/>
              <a:ext cx="9945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56"/>
          <p:cNvPicPr preferRelativeResize="0"/>
          <p:nvPr/>
        </p:nvPicPr>
        <p:blipFill rotWithShape="1">
          <a:blip r:embed="rId3">
            <a:alphaModFix/>
          </a:blip>
          <a:srcRect b="45435" l="6488" r="815" t="0"/>
          <a:stretch/>
        </p:blipFill>
        <p:spPr>
          <a:xfrm>
            <a:off x="939900" y="293225"/>
            <a:ext cx="7837348" cy="38067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30" name="Google Shape;630;p56"/>
          <p:cNvGrpSpPr/>
          <p:nvPr/>
        </p:nvGrpSpPr>
        <p:grpSpPr>
          <a:xfrm>
            <a:off x="133529" y="3525758"/>
            <a:ext cx="2003576" cy="1498657"/>
            <a:chOff x="1024675" y="2380875"/>
            <a:chExt cx="2712300" cy="2471400"/>
          </a:xfrm>
        </p:grpSpPr>
        <p:sp>
          <p:nvSpPr>
            <p:cNvPr id="631" name="Google Shape;631;p56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32" name="Google Shape;632;p56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33" name="Google Shape;633;p56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34" name="Google Shape;634;p56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35" name="Google Shape;635;p56"/>
            <p:cNvSpPr txBox="1"/>
            <p:nvPr/>
          </p:nvSpPr>
          <p:spPr>
            <a:xfrm>
              <a:off x="2355738" y="26931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36" name="Google Shape;636;p56"/>
            <p:cNvSpPr txBox="1"/>
            <p:nvPr/>
          </p:nvSpPr>
          <p:spPr>
            <a:xfrm>
              <a:off x="2355738" y="34164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37" name="Google Shape;637;p56"/>
            <p:cNvSpPr txBox="1"/>
            <p:nvPr/>
          </p:nvSpPr>
          <p:spPr>
            <a:xfrm>
              <a:off x="2355736" y="41397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3" name="Google Shape;643;p57"/>
          <p:cNvPicPr preferRelativeResize="0"/>
          <p:nvPr/>
        </p:nvPicPr>
        <p:blipFill rotWithShape="1">
          <a:blip r:embed="rId3">
            <a:alphaModFix/>
          </a:blip>
          <a:srcRect b="0" l="19820" r="581" t="55251"/>
          <a:stretch/>
        </p:blipFill>
        <p:spPr>
          <a:xfrm>
            <a:off x="1687375" y="555050"/>
            <a:ext cx="7230500" cy="3354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44" name="Google Shape;644;p57"/>
          <p:cNvGrpSpPr/>
          <p:nvPr/>
        </p:nvGrpSpPr>
        <p:grpSpPr>
          <a:xfrm>
            <a:off x="133529" y="3525758"/>
            <a:ext cx="2003576" cy="1498657"/>
            <a:chOff x="1024675" y="2380875"/>
            <a:chExt cx="2712300" cy="2471400"/>
          </a:xfrm>
        </p:grpSpPr>
        <p:sp>
          <p:nvSpPr>
            <p:cNvPr id="645" name="Google Shape;645;p57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46" name="Google Shape;646;p57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47" name="Google Shape;647;p57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48" name="Google Shape;648;p57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49" name="Google Shape;649;p57"/>
            <p:cNvSpPr txBox="1"/>
            <p:nvPr/>
          </p:nvSpPr>
          <p:spPr>
            <a:xfrm>
              <a:off x="2355738" y="26931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50" name="Google Shape;650;p57"/>
            <p:cNvSpPr txBox="1"/>
            <p:nvPr/>
          </p:nvSpPr>
          <p:spPr>
            <a:xfrm>
              <a:off x="2355738" y="34164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51" name="Google Shape;651;p57"/>
            <p:cNvSpPr txBox="1"/>
            <p:nvPr/>
          </p:nvSpPr>
          <p:spPr>
            <a:xfrm>
              <a:off x="2355736" y="41397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58"/>
          <p:cNvPicPr preferRelativeResize="0"/>
          <p:nvPr/>
        </p:nvPicPr>
        <p:blipFill rotWithShape="1">
          <a:blip r:embed="rId3">
            <a:alphaModFix/>
          </a:blip>
          <a:srcRect b="0" l="807" r="767" t="1312"/>
          <a:stretch/>
        </p:blipFill>
        <p:spPr>
          <a:xfrm>
            <a:off x="303425" y="525450"/>
            <a:ext cx="8540426" cy="4147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58" name="Google Shape;658;p58"/>
          <p:cNvGrpSpPr/>
          <p:nvPr/>
        </p:nvGrpSpPr>
        <p:grpSpPr>
          <a:xfrm>
            <a:off x="133529" y="3525758"/>
            <a:ext cx="2003576" cy="1498657"/>
            <a:chOff x="1024675" y="2380875"/>
            <a:chExt cx="2712300" cy="2471400"/>
          </a:xfrm>
        </p:grpSpPr>
        <p:sp>
          <p:nvSpPr>
            <p:cNvPr id="659" name="Google Shape;659;p58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60" name="Google Shape;660;p58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61" name="Google Shape;661;p58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62" name="Google Shape;662;p58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63" name="Google Shape;663;p58"/>
            <p:cNvSpPr txBox="1"/>
            <p:nvPr/>
          </p:nvSpPr>
          <p:spPr>
            <a:xfrm>
              <a:off x="2355738" y="26931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64" name="Google Shape;664;p58"/>
            <p:cNvSpPr txBox="1"/>
            <p:nvPr/>
          </p:nvSpPr>
          <p:spPr>
            <a:xfrm>
              <a:off x="2355738" y="34164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65" name="Google Shape;665;p58"/>
            <p:cNvSpPr txBox="1"/>
            <p:nvPr/>
          </p:nvSpPr>
          <p:spPr>
            <a:xfrm>
              <a:off x="2355736" y="41397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9"/>
          <p:cNvPicPr preferRelativeResize="0"/>
          <p:nvPr/>
        </p:nvPicPr>
        <p:blipFill rotWithShape="1">
          <a:blip r:embed="rId3">
            <a:alphaModFix/>
          </a:blip>
          <a:srcRect b="1844" l="1062" r="1500" t="2094"/>
          <a:stretch/>
        </p:blipFill>
        <p:spPr>
          <a:xfrm>
            <a:off x="1576350" y="362625"/>
            <a:ext cx="7230500" cy="3263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1" name="Google Shape;67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2" name="Google Shape;672;p59"/>
          <p:cNvGrpSpPr/>
          <p:nvPr/>
        </p:nvGrpSpPr>
        <p:grpSpPr>
          <a:xfrm>
            <a:off x="133529" y="3525758"/>
            <a:ext cx="2003576" cy="1498657"/>
            <a:chOff x="1024675" y="2380875"/>
            <a:chExt cx="2712300" cy="2471400"/>
          </a:xfrm>
        </p:grpSpPr>
        <p:sp>
          <p:nvSpPr>
            <p:cNvPr id="673" name="Google Shape;673;p59"/>
            <p:cNvSpPr/>
            <p:nvPr/>
          </p:nvSpPr>
          <p:spPr>
            <a:xfrm>
              <a:off x="1024675" y="2380875"/>
              <a:ext cx="2712300" cy="24714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1411413" y="4098825"/>
              <a:ext cx="763500" cy="4821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77" name="Google Shape;677;p59"/>
            <p:cNvSpPr txBox="1"/>
            <p:nvPr/>
          </p:nvSpPr>
          <p:spPr>
            <a:xfrm>
              <a:off x="2355738" y="26931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78" name="Google Shape;678;p59"/>
            <p:cNvSpPr txBox="1"/>
            <p:nvPr/>
          </p:nvSpPr>
          <p:spPr>
            <a:xfrm>
              <a:off x="2355738" y="34164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79" name="Google Shape;679;p59"/>
            <p:cNvSpPr txBox="1"/>
            <p:nvPr/>
          </p:nvSpPr>
          <p:spPr>
            <a:xfrm>
              <a:off x="2355736" y="41397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Design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02" y="1096465"/>
            <a:ext cx="6833099" cy="3779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6" name="Google Shape;686;p60"/>
          <p:cNvSpPr txBox="1"/>
          <p:nvPr/>
        </p:nvSpPr>
        <p:spPr>
          <a:xfrm>
            <a:off x="1155450" y="281225"/>
            <a:ext cx="6832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49421"/>
                </a:solidFill>
                <a:latin typeface="Teko Medium"/>
                <a:ea typeface="Teko Medium"/>
                <a:cs typeface="Teko Medium"/>
                <a:sym typeface="Teko Medium"/>
              </a:rPr>
              <a:t>Front-end task delegation</a:t>
            </a:r>
            <a:endParaRPr sz="4800">
              <a:solidFill>
                <a:srgbClr val="D4942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2" name="Google Shape;692;p61"/>
          <p:cNvPicPr preferRelativeResize="0"/>
          <p:nvPr/>
        </p:nvPicPr>
        <p:blipFill rotWithShape="1">
          <a:blip r:embed="rId3">
            <a:alphaModFix/>
          </a:blip>
          <a:srcRect b="0" l="0" r="0" t="2372"/>
          <a:stretch/>
        </p:blipFill>
        <p:spPr>
          <a:xfrm>
            <a:off x="1279613" y="951837"/>
            <a:ext cx="6584775" cy="3239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93" name="Google Shape;693;p61"/>
          <p:cNvGrpSpPr/>
          <p:nvPr/>
        </p:nvGrpSpPr>
        <p:grpSpPr>
          <a:xfrm>
            <a:off x="133546" y="3525747"/>
            <a:ext cx="1975639" cy="1092248"/>
            <a:chOff x="1024670" y="2380862"/>
            <a:chExt cx="2712300" cy="1801200"/>
          </a:xfrm>
        </p:grpSpPr>
        <p:sp>
          <p:nvSpPr>
            <p:cNvPr id="694" name="Google Shape;694;p61"/>
            <p:cNvSpPr/>
            <p:nvPr/>
          </p:nvSpPr>
          <p:spPr>
            <a:xfrm>
              <a:off x="1024670" y="2380862"/>
              <a:ext cx="2712300" cy="1801200"/>
            </a:xfrm>
            <a:prstGeom prst="rect">
              <a:avLst/>
            </a:prstGeom>
            <a:solidFill>
              <a:srgbClr val="E6F0E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95" name="Google Shape;695;p61"/>
            <p:cNvSpPr/>
            <p:nvPr/>
          </p:nvSpPr>
          <p:spPr>
            <a:xfrm>
              <a:off x="1411413" y="2652225"/>
              <a:ext cx="763500" cy="482100"/>
            </a:xfrm>
            <a:prstGeom prst="rect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96" name="Google Shape;696;p61"/>
            <p:cNvSpPr/>
            <p:nvPr/>
          </p:nvSpPr>
          <p:spPr>
            <a:xfrm>
              <a:off x="1411413" y="3375525"/>
              <a:ext cx="763500" cy="4821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697" name="Google Shape;697;p61"/>
            <p:cNvSpPr txBox="1"/>
            <p:nvPr/>
          </p:nvSpPr>
          <p:spPr>
            <a:xfrm>
              <a:off x="2355738" y="26931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Frontend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  <p:sp>
          <p:nvSpPr>
            <p:cNvPr id="698" name="Google Shape;698;p61"/>
            <p:cNvSpPr txBox="1"/>
            <p:nvPr/>
          </p:nvSpPr>
          <p:spPr>
            <a:xfrm>
              <a:off x="2355738" y="3416475"/>
              <a:ext cx="994500" cy="5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Hind Vadodara"/>
                  <a:ea typeface="Hind Vadodara"/>
                  <a:cs typeface="Hind Vadodara"/>
                  <a:sym typeface="Hind Vadodara"/>
                </a:rPr>
                <a:t>Backend</a:t>
              </a:r>
              <a:endParaRPr b="1" sz="1000">
                <a:latin typeface="Hind Vadodara"/>
                <a:ea typeface="Hind Vadodara"/>
                <a:cs typeface="Hind Vadodara"/>
                <a:sym typeface="Hind Vadodar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28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Recap</a:t>
            </a:r>
            <a:endParaRPr/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Recap</a:t>
            </a:r>
            <a:endParaRPr/>
          </a:p>
        </p:txBody>
      </p:sp>
      <p:grpSp>
        <p:nvGrpSpPr>
          <p:cNvPr id="187" name="Google Shape;187;p29"/>
          <p:cNvGrpSpPr/>
          <p:nvPr/>
        </p:nvGrpSpPr>
        <p:grpSpPr>
          <a:xfrm rot="-1563672">
            <a:off x="-49181" y="3647639"/>
            <a:ext cx="2553896" cy="2661238"/>
            <a:chOff x="4465125" y="1062850"/>
            <a:chExt cx="1024850" cy="1067925"/>
          </a:xfrm>
        </p:grpSpPr>
        <p:sp>
          <p:nvSpPr>
            <p:cNvPr id="188" name="Google Shape;188;p29"/>
            <p:cNvSpPr/>
            <p:nvPr/>
          </p:nvSpPr>
          <p:spPr>
            <a:xfrm>
              <a:off x="5084250" y="1112300"/>
              <a:ext cx="124325" cy="85675"/>
            </a:xfrm>
            <a:custGeom>
              <a:rect b="b" l="l" r="r" t="t"/>
              <a:pathLst>
                <a:path extrusionOk="0" h="3427" w="4973">
                  <a:moveTo>
                    <a:pt x="2761" y="673"/>
                  </a:moveTo>
                  <a:cubicBezTo>
                    <a:pt x="3134" y="673"/>
                    <a:pt x="3416" y="1063"/>
                    <a:pt x="3243" y="1443"/>
                  </a:cubicBezTo>
                  <a:cubicBezTo>
                    <a:pt x="3156" y="1637"/>
                    <a:pt x="2963" y="1747"/>
                    <a:pt x="2762" y="1747"/>
                  </a:cubicBezTo>
                  <a:cubicBezTo>
                    <a:pt x="2685" y="1747"/>
                    <a:pt x="2607" y="1731"/>
                    <a:pt x="2533" y="1698"/>
                  </a:cubicBezTo>
                  <a:cubicBezTo>
                    <a:pt x="2104" y="1497"/>
                    <a:pt x="2131" y="867"/>
                    <a:pt x="2573" y="706"/>
                  </a:cubicBezTo>
                  <a:cubicBezTo>
                    <a:pt x="2637" y="684"/>
                    <a:pt x="2701" y="673"/>
                    <a:pt x="2761" y="673"/>
                  </a:cubicBezTo>
                  <a:close/>
                  <a:moveTo>
                    <a:pt x="2125" y="0"/>
                  </a:moveTo>
                  <a:cubicBezTo>
                    <a:pt x="1245" y="0"/>
                    <a:pt x="398" y="496"/>
                    <a:pt x="0" y="1349"/>
                  </a:cubicBezTo>
                  <a:lnTo>
                    <a:pt x="4423" y="3427"/>
                  </a:lnTo>
                  <a:cubicBezTo>
                    <a:pt x="4972" y="2247"/>
                    <a:pt x="4463" y="854"/>
                    <a:pt x="3297" y="304"/>
                  </a:cubicBezTo>
                  <a:lnTo>
                    <a:pt x="3123" y="224"/>
                  </a:lnTo>
                  <a:cubicBezTo>
                    <a:pt x="2801" y="72"/>
                    <a:pt x="2461" y="0"/>
                    <a:pt x="212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5084250" y="1146025"/>
              <a:ext cx="110575" cy="51950"/>
            </a:xfrm>
            <a:custGeom>
              <a:rect b="b" l="l" r="r" t="t"/>
              <a:pathLst>
                <a:path extrusionOk="0" fill="none" h="2078" w="4423">
                  <a:moveTo>
                    <a:pt x="0" y="0"/>
                  </a:moveTo>
                  <a:lnTo>
                    <a:pt x="4423" y="2078"/>
                  </a:lnTo>
                </a:path>
              </a:pathLst>
            </a:custGeom>
            <a:noFill/>
            <a:ln cap="flat" cmpd="sng" w="5350">
              <a:solidFill>
                <a:srgbClr val="C3CCA2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" name="Google Shape;190;p29"/>
            <p:cNvGrpSpPr/>
            <p:nvPr/>
          </p:nvGrpSpPr>
          <p:grpSpPr>
            <a:xfrm>
              <a:off x="4465125" y="1062850"/>
              <a:ext cx="1024850" cy="1067925"/>
              <a:chOff x="4465125" y="1062850"/>
              <a:chExt cx="1024850" cy="1067925"/>
            </a:xfrm>
          </p:grpSpPr>
          <p:sp>
            <p:nvSpPr>
              <p:cNvPr id="191" name="Google Shape;191;p29"/>
              <p:cNvSpPr/>
              <p:nvPr/>
            </p:nvSpPr>
            <p:spPr>
              <a:xfrm>
                <a:off x="4465125" y="1062850"/>
                <a:ext cx="950825" cy="1067925"/>
              </a:xfrm>
              <a:custGeom>
                <a:rect b="b" l="l" r="r" t="t"/>
                <a:pathLst>
                  <a:path extrusionOk="0" h="42717" w="38033">
                    <a:moveTo>
                      <a:pt x="15921" y="1"/>
                    </a:moveTo>
                    <a:cubicBezTo>
                      <a:pt x="15289" y="1"/>
                      <a:pt x="14684" y="359"/>
                      <a:pt x="14393" y="969"/>
                    </a:cubicBezTo>
                    <a:lnTo>
                      <a:pt x="403" y="30866"/>
                    </a:lnTo>
                    <a:cubicBezTo>
                      <a:pt x="0" y="31711"/>
                      <a:pt x="362" y="32716"/>
                      <a:pt x="1207" y="33104"/>
                    </a:cubicBezTo>
                    <a:lnTo>
                      <a:pt x="21375" y="42552"/>
                    </a:lnTo>
                    <a:cubicBezTo>
                      <a:pt x="21613" y="42663"/>
                      <a:pt x="21862" y="42716"/>
                      <a:pt x="22106" y="42716"/>
                    </a:cubicBezTo>
                    <a:cubicBezTo>
                      <a:pt x="22743" y="42716"/>
                      <a:pt x="23345" y="42358"/>
                      <a:pt x="23626" y="41748"/>
                    </a:cubicBezTo>
                    <a:lnTo>
                      <a:pt x="37630" y="11850"/>
                    </a:lnTo>
                    <a:cubicBezTo>
                      <a:pt x="38032" y="11006"/>
                      <a:pt x="37657" y="10001"/>
                      <a:pt x="36813" y="9612"/>
                    </a:cubicBezTo>
                    <a:lnTo>
                      <a:pt x="16644" y="165"/>
                    </a:lnTo>
                    <a:cubicBezTo>
                      <a:pt x="16410" y="53"/>
                      <a:pt x="16164" y="1"/>
                      <a:pt x="15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9"/>
              <p:cNvSpPr/>
              <p:nvPr/>
            </p:nvSpPr>
            <p:spPr>
              <a:xfrm>
                <a:off x="4496275" y="1091425"/>
                <a:ext cx="889850" cy="1008100"/>
              </a:xfrm>
              <a:custGeom>
                <a:rect b="b" l="l" r="r" t="t"/>
                <a:pathLst>
                  <a:path extrusionOk="0" h="40324" w="35594">
                    <a:moveTo>
                      <a:pt x="14179" y="0"/>
                    </a:moveTo>
                    <a:lnTo>
                      <a:pt x="1" y="30286"/>
                    </a:lnTo>
                    <a:lnTo>
                      <a:pt x="21402" y="40323"/>
                    </a:lnTo>
                    <a:lnTo>
                      <a:pt x="35594" y="10037"/>
                    </a:lnTo>
                    <a:lnTo>
                      <a:pt x="14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9"/>
              <p:cNvSpPr/>
              <p:nvPr/>
            </p:nvSpPr>
            <p:spPr>
              <a:xfrm>
                <a:off x="4986075" y="1251550"/>
                <a:ext cx="190000" cy="88800"/>
              </a:xfrm>
              <a:custGeom>
                <a:rect b="b" l="l" r="r" t="t"/>
                <a:pathLst>
                  <a:path extrusionOk="0" fill="none" h="3552" w="7600">
                    <a:moveTo>
                      <a:pt x="1" y="1"/>
                    </a:moveTo>
                    <a:lnTo>
                      <a:pt x="7599" y="355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9"/>
              <p:cNvSpPr/>
              <p:nvPr/>
            </p:nvSpPr>
            <p:spPr>
              <a:xfrm>
                <a:off x="4933475" y="1277350"/>
                <a:ext cx="349125" cy="163850"/>
              </a:xfrm>
              <a:custGeom>
                <a:rect b="b" l="l" r="r" t="t"/>
                <a:pathLst>
                  <a:path extrusionOk="0" fill="none" h="6554" w="13965">
                    <a:moveTo>
                      <a:pt x="1" y="1"/>
                    </a:moveTo>
                    <a:lnTo>
                      <a:pt x="13965" y="6554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9"/>
              <p:cNvSpPr/>
              <p:nvPr/>
            </p:nvSpPr>
            <p:spPr>
              <a:xfrm>
                <a:off x="4821250" y="1275675"/>
                <a:ext cx="441925" cy="207075"/>
              </a:xfrm>
              <a:custGeom>
                <a:rect b="b" l="l" r="r" t="t"/>
                <a:pathLst>
                  <a:path extrusionOk="0" fill="none" h="8283" w="17677">
                    <a:moveTo>
                      <a:pt x="1" y="1"/>
                    </a:moveTo>
                    <a:lnTo>
                      <a:pt x="17676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9"/>
              <p:cNvSpPr/>
              <p:nvPr/>
            </p:nvSpPr>
            <p:spPr>
              <a:xfrm>
                <a:off x="4801475" y="1317225"/>
                <a:ext cx="442275" cy="207075"/>
              </a:xfrm>
              <a:custGeom>
                <a:rect b="b" l="l" r="r" t="t"/>
                <a:pathLst>
                  <a:path extrusionOk="0" fill="none" h="8283" w="17691">
                    <a:moveTo>
                      <a:pt x="1" y="0"/>
                    </a:moveTo>
                    <a:lnTo>
                      <a:pt x="17690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9"/>
              <p:cNvSpPr/>
              <p:nvPr/>
            </p:nvSpPr>
            <p:spPr>
              <a:xfrm>
                <a:off x="4738500" y="1693450"/>
                <a:ext cx="349450" cy="163850"/>
              </a:xfrm>
              <a:custGeom>
                <a:rect b="b" l="l" r="r" t="t"/>
                <a:pathLst>
                  <a:path extrusionOk="0" fill="none" h="6554" w="13978">
                    <a:moveTo>
                      <a:pt x="1" y="1"/>
                    </a:moveTo>
                    <a:lnTo>
                      <a:pt x="13978" y="6554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9"/>
              <p:cNvSpPr/>
              <p:nvPr/>
            </p:nvSpPr>
            <p:spPr>
              <a:xfrm>
                <a:off x="4626275" y="1691775"/>
                <a:ext cx="442250" cy="207075"/>
              </a:xfrm>
              <a:custGeom>
                <a:rect b="b" l="l" r="r" t="t"/>
                <a:pathLst>
                  <a:path extrusionOk="0" fill="none" h="8283" w="17690">
                    <a:moveTo>
                      <a:pt x="0" y="1"/>
                    </a:moveTo>
                    <a:lnTo>
                      <a:pt x="17690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9"/>
              <p:cNvSpPr/>
              <p:nvPr/>
            </p:nvSpPr>
            <p:spPr>
              <a:xfrm>
                <a:off x="4606850" y="1733325"/>
                <a:ext cx="441900" cy="207075"/>
              </a:xfrm>
              <a:custGeom>
                <a:rect b="b" l="l" r="r" t="t"/>
                <a:pathLst>
                  <a:path extrusionOk="0" fill="none" h="8283" w="17676">
                    <a:moveTo>
                      <a:pt x="0" y="0"/>
                    </a:moveTo>
                    <a:lnTo>
                      <a:pt x="17676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9"/>
              <p:cNvSpPr/>
              <p:nvPr/>
            </p:nvSpPr>
            <p:spPr>
              <a:xfrm>
                <a:off x="4587400" y="1774850"/>
                <a:ext cx="441925" cy="207075"/>
              </a:xfrm>
              <a:custGeom>
                <a:rect b="b" l="l" r="r" t="t"/>
                <a:pathLst>
                  <a:path extrusionOk="0" fill="none" h="8283" w="17677">
                    <a:moveTo>
                      <a:pt x="1" y="1"/>
                    </a:moveTo>
                    <a:lnTo>
                      <a:pt x="17677" y="8283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>
                <a:off x="4567650" y="1816400"/>
                <a:ext cx="442250" cy="207075"/>
              </a:xfrm>
              <a:custGeom>
                <a:rect b="b" l="l" r="r" t="t"/>
                <a:pathLst>
                  <a:path extrusionOk="0" fill="none" h="8283" w="17690">
                    <a:moveTo>
                      <a:pt x="0" y="1"/>
                    </a:moveTo>
                    <a:lnTo>
                      <a:pt x="17689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>
                <a:off x="4782050" y="1358775"/>
                <a:ext cx="286150" cy="134025"/>
              </a:xfrm>
              <a:custGeom>
                <a:rect b="b" l="l" r="r" t="t"/>
                <a:pathLst>
                  <a:path extrusionOk="0" fill="none" h="5361" w="11446">
                    <a:moveTo>
                      <a:pt x="1" y="0"/>
                    </a:moveTo>
                    <a:lnTo>
                      <a:pt x="11445" y="5360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4815550" y="1425425"/>
                <a:ext cx="199375" cy="93175"/>
              </a:xfrm>
              <a:custGeom>
                <a:rect b="b" l="l" r="r" t="t"/>
                <a:pathLst>
                  <a:path extrusionOk="0" fill="none" h="3727" w="7975">
                    <a:moveTo>
                      <a:pt x="1" y="1"/>
                    </a:moveTo>
                    <a:lnTo>
                      <a:pt x="7974" y="3726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4743200" y="1442175"/>
                <a:ext cx="252300" cy="117950"/>
              </a:xfrm>
              <a:custGeom>
                <a:rect b="b" l="l" r="r" t="t"/>
                <a:pathLst>
                  <a:path extrusionOk="0" fill="none" h="4718" w="10092">
                    <a:moveTo>
                      <a:pt x="0" y="1"/>
                    </a:moveTo>
                    <a:lnTo>
                      <a:pt x="10091" y="471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4723750" y="1483725"/>
                <a:ext cx="252300" cy="117950"/>
              </a:xfrm>
              <a:custGeom>
                <a:rect b="b" l="l" r="r" t="t"/>
                <a:pathLst>
                  <a:path extrusionOk="0" fill="none" h="4718" w="10092">
                    <a:moveTo>
                      <a:pt x="1" y="1"/>
                    </a:moveTo>
                    <a:lnTo>
                      <a:pt x="10092" y="471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>
                <a:off x="4704325" y="1525275"/>
                <a:ext cx="251975" cy="118275"/>
              </a:xfrm>
              <a:custGeom>
                <a:rect b="b" l="l" r="r" t="t"/>
                <a:pathLst>
                  <a:path extrusionOk="0" fill="none" h="4731" w="10079">
                    <a:moveTo>
                      <a:pt x="1" y="0"/>
                    </a:moveTo>
                    <a:lnTo>
                      <a:pt x="10078" y="4731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4684575" y="1566825"/>
                <a:ext cx="252275" cy="118275"/>
              </a:xfrm>
              <a:custGeom>
                <a:rect b="b" l="l" r="r" t="t"/>
                <a:pathLst>
                  <a:path extrusionOk="0" fill="none" h="4731" w="10091">
                    <a:moveTo>
                      <a:pt x="0" y="0"/>
                    </a:moveTo>
                    <a:lnTo>
                      <a:pt x="10091" y="4731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4665125" y="1608350"/>
                <a:ext cx="398700" cy="186975"/>
              </a:xfrm>
              <a:custGeom>
                <a:rect b="b" l="l" r="r" t="t"/>
                <a:pathLst>
                  <a:path extrusionOk="0" fill="none" h="7479" w="15948">
                    <a:moveTo>
                      <a:pt x="1" y="1"/>
                    </a:moveTo>
                    <a:lnTo>
                      <a:pt x="15948" y="747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4993800" y="1577850"/>
                <a:ext cx="129325" cy="128375"/>
              </a:xfrm>
              <a:custGeom>
                <a:rect b="b" l="l" r="r" t="t"/>
                <a:pathLst>
                  <a:path extrusionOk="0" h="5135" w="5173">
                    <a:moveTo>
                      <a:pt x="2872" y="1"/>
                    </a:moveTo>
                    <a:cubicBezTo>
                      <a:pt x="1948" y="1"/>
                      <a:pt x="1093" y="508"/>
                      <a:pt x="643" y="1315"/>
                    </a:cubicBezTo>
                    <a:cubicBezTo>
                      <a:pt x="0" y="2547"/>
                      <a:pt x="442" y="4075"/>
                      <a:pt x="1662" y="4785"/>
                    </a:cubicBezTo>
                    <a:cubicBezTo>
                      <a:pt x="2071" y="5022"/>
                      <a:pt x="2519" y="5135"/>
                      <a:pt x="2962" y="5135"/>
                    </a:cubicBezTo>
                    <a:cubicBezTo>
                      <a:pt x="3824" y="5135"/>
                      <a:pt x="4668" y="4707"/>
                      <a:pt x="5173" y="3928"/>
                    </a:cubicBezTo>
                    <a:lnTo>
                      <a:pt x="2908" y="2614"/>
                    </a:lnTo>
                    <a:lnTo>
                      <a:pt x="2908" y="1"/>
                    </a:lnTo>
                    <a:cubicBezTo>
                      <a:pt x="2896" y="1"/>
                      <a:pt x="2884" y="1"/>
                      <a:pt x="2872" y="1"/>
                    </a:cubicBezTo>
                    <a:close/>
                  </a:path>
                </a:pathLst>
              </a:custGeom>
              <a:solidFill>
                <a:srgbClr val="88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9"/>
              <p:cNvSpPr/>
              <p:nvPr/>
            </p:nvSpPr>
            <p:spPr>
              <a:xfrm>
                <a:off x="5066500" y="1577875"/>
                <a:ext cx="65350" cy="98175"/>
              </a:xfrm>
              <a:custGeom>
                <a:rect b="b" l="l" r="r" t="t"/>
                <a:pathLst>
                  <a:path extrusionOk="0" h="3927" w="2614">
                    <a:moveTo>
                      <a:pt x="0" y="0"/>
                    </a:moveTo>
                    <a:lnTo>
                      <a:pt x="0" y="2613"/>
                    </a:lnTo>
                    <a:lnTo>
                      <a:pt x="2265" y="3927"/>
                    </a:lnTo>
                    <a:cubicBezTo>
                      <a:pt x="2493" y="3525"/>
                      <a:pt x="2613" y="3082"/>
                      <a:pt x="2613" y="2613"/>
                    </a:cubicBezTo>
                    <a:cubicBezTo>
                      <a:pt x="2613" y="1180"/>
                      <a:pt x="1434" y="0"/>
                      <a:pt x="0" y="0"/>
                    </a:cubicBezTo>
                    <a:close/>
                  </a:path>
                </a:pathLst>
              </a:custGeom>
              <a:solidFill>
                <a:srgbClr val="E6F0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9"/>
              <p:cNvSpPr/>
              <p:nvPr/>
            </p:nvSpPr>
            <p:spPr>
              <a:xfrm>
                <a:off x="4984750" y="1120900"/>
                <a:ext cx="272725" cy="154475"/>
              </a:xfrm>
              <a:custGeom>
                <a:rect b="b" l="l" r="r" t="t"/>
                <a:pathLst>
                  <a:path extrusionOk="0" h="6179" w="10909">
                    <a:moveTo>
                      <a:pt x="1823" y="0"/>
                    </a:moveTo>
                    <a:lnTo>
                      <a:pt x="0" y="1059"/>
                    </a:lnTo>
                    <a:lnTo>
                      <a:pt x="10909" y="6178"/>
                    </a:lnTo>
                    <a:lnTo>
                      <a:pt x="10560" y="4088"/>
                    </a:lnTo>
                    <a:lnTo>
                      <a:pt x="1823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9"/>
              <p:cNvSpPr/>
              <p:nvPr/>
            </p:nvSpPr>
            <p:spPr>
              <a:xfrm>
                <a:off x="4997475" y="1136975"/>
                <a:ext cx="257650" cy="123975"/>
              </a:xfrm>
              <a:custGeom>
                <a:rect b="b" l="l" r="r" t="t"/>
                <a:pathLst>
                  <a:path extrusionOk="0" h="4959" w="10306">
                    <a:moveTo>
                      <a:pt x="215" y="1"/>
                    </a:moveTo>
                    <a:lnTo>
                      <a:pt x="1" y="121"/>
                    </a:lnTo>
                    <a:lnTo>
                      <a:pt x="10306" y="4959"/>
                    </a:lnTo>
                    <a:lnTo>
                      <a:pt x="10266" y="470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C3CC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9"/>
              <p:cNvSpPr/>
              <p:nvPr/>
            </p:nvSpPr>
            <p:spPr>
              <a:xfrm>
                <a:off x="4944200" y="1120900"/>
                <a:ext cx="348125" cy="192325"/>
              </a:xfrm>
              <a:custGeom>
                <a:rect b="b" l="l" r="r" t="t"/>
                <a:pathLst>
                  <a:path extrusionOk="0" h="7693" w="13925">
                    <a:moveTo>
                      <a:pt x="711" y="0"/>
                    </a:moveTo>
                    <a:lnTo>
                      <a:pt x="1" y="1501"/>
                    </a:lnTo>
                    <a:lnTo>
                      <a:pt x="13227" y="7693"/>
                    </a:lnTo>
                    <a:lnTo>
                      <a:pt x="13924" y="6192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9"/>
              <p:cNvSpPr/>
              <p:nvPr/>
            </p:nvSpPr>
            <p:spPr>
              <a:xfrm>
                <a:off x="5249075" y="2011050"/>
                <a:ext cx="6725" cy="8825"/>
              </a:xfrm>
              <a:custGeom>
                <a:rect b="b" l="l" r="r" t="t"/>
                <a:pathLst>
                  <a:path extrusionOk="0" h="353" w="269">
                    <a:moveTo>
                      <a:pt x="94" y="1"/>
                    </a:moveTo>
                    <a:lnTo>
                      <a:pt x="14" y="228"/>
                    </a:lnTo>
                    <a:cubicBezTo>
                      <a:pt x="1" y="282"/>
                      <a:pt x="14" y="336"/>
                      <a:pt x="68" y="349"/>
                    </a:cubicBezTo>
                    <a:cubicBezTo>
                      <a:pt x="75" y="351"/>
                      <a:pt x="82" y="353"/>
                      <a:pt x="90" y="353"/>
                    </a:cubicBezTo>
                    <a:cubicBezTo>
                      <a:pt x="126" y="353"/>
                      <a:pt x="164" y="329"/>
                      <a:pt x="175" y="295"/>
                    </a:cubicBezTo>
                    <a:lnTo>
                      <a:pt x="269" y="68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9"/>
              <p:cNvSpPr/>
              <p:nvPr/>
            </p:nvSpPr>
            <p:spPr>
              <a:xfrm>
                <a:off x="5248750" y="1938700"/>
                <a:ext cx="49925" cy="76400"/>
              </a:xfrm>
              <a:custGeom>
                <a:rect b="b" l="l" r="r" t="t"/>
                <a:pathLst>
                  <a:path extrusionOk="0" h="3056" w="1997">
                    <a:moveTo>
                      <a:pt x="228" y="0"/>
                    </a:moveTo>
                    <a:cubicBezTo>
                      <a:pt x="14" y="603"/>
                      <a:pt x="0" y="1823"/>
                      <a:pt x="27" y="2466"/>
                    </a:cubicBezTo>
                    <a:lnTo>
                      <a:pt x="40" y="2962"/>
                    </a:lnTo>
                    <a:lnTo>
                      <a:pt x="295" y="3055"/>
                    </a:lnTo>
                    <a:lnTo>
                      <a:pt x="617" y="2680"/>
                    </a:lnTo>
                    <a:cubicBezTo>
                      <a:pt x="1032" y="2184"/>
                      <a:pt x="1796" y="1233"/>
                      <a:pt x="1997" y="630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9"/>
              <p:cNvSpPr/>
              <p:nvPr/>
            </p:nvSpPr>
            <p:spPr>
              <a:xfrm>
                <a:off x="5254450" y="1613050"/>
                <a:ext cx="164175" cy="341400"/>
              </a:xfrm>
              <a:custGeom>
                <a:rect b="b" l="l" r="r" t="t"/>
                <a:pathLst>
                  <a:path extrusionOk="0" h="13656" w="6567">
                    <a:moveTo>
                      <a:pt x="4369" y="0"/>
                    </a:moveTo>
                    <a:lnTo>
                      <a:pt x="0" y="13026"/>
                    </a:lnTo>
                    <a:lnTo>
                      <a:pt x="1769" y="13656"/>
                    </a:lnTo>
                    <a:lnTo>
                      <a:pt x="6566" y="764"/>
                    </a:lnTo>
                    <a:lnTo>
                      <a:pt x="4369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9"/>
              <p:cNvSpPr/>
              <p:nvPr/>
            </p:nvSpPr>
            <p:spPr>
              <a:xfrm>
                <a:off x="5307025" y="1781900"/>
                <a:ext cx="49625" cy="17450"/>
              </a:xfrm>
              <a:custGeom>
                <a:rect b="b" l="l" r="r" t="t"/>
                <a:pathLst>
                  <a:path extrusionOk="0" fill="none" h="698" w="1985">
                    <a:moveTo>
                      <a:pt x="1" y="0"/>
                    </a:moveTo>
                    <a:lnTo>
                      <a:pt x="1984" y="697"/>
                    </a:lnTo>
                  </a:path>
                </a:pathLst>
              </a:custGeom>
              <a:noFill/>
              <a:ln cap="flat" cmpd="sng" w="4350">
                <a:solidFill>
                  <a:srgbClr val="C3CCA2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9"/>
              <p:cNvSpPr/>
              <p:nvPr/>
            </p:nvSpPr>
            <p:spPr>
              <a:xfrm>
                <a:off x="5409550" y="1435450"/>
                <a:ext cx="65350" cy="81475"/>
              </a:xfrm>
              <a:custGeom>
                <a:rect b="b" l="l" r="r" t="t"/>
                <a:pathLst>
                  <a:path extrusionOk="0" h="3259" w="2614">
                    <a:moveTo>
                      <a:pt x="1579" y="1"/>
                    </a:moveTo>
                    <a:cubicBezTo>
                      <a:pt x="1200" y="1"/>
                      <a:pt x="848" y="239"/>
                      <a:pt x="711" y="618"/>
                    </a:cubicBezTo>
                    <a:lnTo>
                      <a:pt x="1" y="2642"/>
                    </a:lnTo>
                    <a:lnTo>
                      <a:pt x="1729" y="3258"/>
                    </a:lnTo>
                    <a:lnTo>
                      <a:pt x="2453" y="1235"/>
                    </a:lnTo>
                    <a:cubicBezTo>
                      <a:pt x="2614" y="752"/>
                      <a:pt x="2373" y="230"/>
                      <a:pt x="1890" y="55"/>
                    </a:cubicBezTo>
                    <a:cubicBezTo>
                      <a:pt x="1787" y="18"/>
                      <a:pt x="1682" y="1"/>
                      <a:pt x="1579" y="1"/>
                    </a:cubicBez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9"/>
              <p:cNvSpPr/>
              <p:nvPr/>
            </p:nvSpPr>
            <p:spPr>
              <a:xfrm>
                <a:off x="5408875" y="1498125"/>
                <a:ext cx="81100" cy="210750"/>
              </a:xfrm>
              <a:custGeom>
                <a:rect b="b" l="l" r="r" t="t"/>
                <a:pathLst>
                  <a:path extrusionOk="0" h="8430" w="3244">
                    <a:moveTo>
                      <a:pt x="2936" y="1"/>
                    </a:moveTo>
                    <a:lnTo>
                      <a:pt x="1" y="8309"/>
                    </a:lnTo>
                    <a:lnTo>
                      <a:pt x="309" y="8430"/>
                    </a:lnTo>
                    <a:lnTo>
                      <a:pt x="3244" y="108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9"/>
              <p:cNvSpPr/>
              <p:nvPr/>
            </p:nvSpPr>
            <p:spPr>
              <a:xfrm>
                <a:off x="5401525" y="1664450"/>
                <a:ext cx="22125" cy="41425"/>
              </a:xfrm>
              <a:custGeom>
                <a:rect b="b" l="l" r="r" t="t"/>
                <a:pathLst>
                  <a:path extrusionOk="0" h="1657" w="885">
                    <a:moveTo>
                      <a:pt x="752" y="0"/>
                    </a:moveTo>
                    <a:cubicBezTo>
                      <a:pt x="593" y="0"/>
                      <a:pt x="441" y="92"/>
                      <a:pt x="389" y="249"/>
                    </a:cubicBezTo>
                    <a:lnTo>
                      <a:pt x="67" y="1174"/>
                    </a:lnTo>
                    <a:cubicBezTo>
                      <a:pt x="0" y="1375"/>
                      <a:pt x="94" y="1589"/>
                      <a:pt x="295" y="1656"/>
                    </a:cubicBezTo>
                    <a:lnTo>
                      <a:pt x="884" y="21"/>
                    </a:lnTo>
                    <a:cubicBezTo>
                      <a:pt x="841" y="7"/>
                      <a:pt x="796" y="0"/>
                      <a:pt x="752" y="0"/>
                    </a:cubicBez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9"/>
              <p:cNvSpPr/>
              <p:nvPr/>
            </p:nvSpPr>
            <p:spPr>
              <a:xfrm>
                <a:off x="5301350" y="1455575"/>
                <a:ext cx="175225" cy="345450"/>
              </a:xfrm>
              <a:custGeom>
                <a:rect b="b" l="l" r="r" t="t"/>
                <a:pathLst>
                  <a:path extrusionOk="0" h="13818" w="7009">
                    <a:moveTo>
                      <a:pt x="4583" y="1"/>
                    </a:moveTo>
                    <a:lnTo>
                      <a:pt x="0" y="12960"/>
                    </a:lnTo>
                    <a:lnTo>
                      <a:pt x="2426" y="13817"/>
                    </a:lnTo>
                    <a:lnTo>
                      <a:pt x="7009" y="859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9"/>
              <p:cNvSpPr/>
              <p:nvPr/>
            </p:nvSpPr>
            <p:spPr>
              <a:xfrm>
                <a:off x="5400850" y="1487075"/>
                <a:ext cx="64675" cy="32525"/>
              </a:xfrm>
              <a:custGeom>
                <a:rect b="b" l="l" r="r" t="t"/>
                <a:pathLst>
                  <a:path extrusionOk="0" h="1301" w="2587">
                    <a:moveTo>
                      <a:pt x="161" y="1"/>
                    </a:moveTo>
                    <a:lnTo>
                      <a:pt x="0" y="443"/>
                    </a:lnTo>
                    <a:lnTo>
                      <a:pt x="2426" y="1300"/>
                    </a:lnTo>
                    <a:lnTo>
                      <a:pt x="2587" y="85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" name="Google Shape;223;p29"/>
          <p:cNvGrpSpPr/>
          <p:nvPr/>
        </p:nvGrpSpPr>
        <p:grpSpPr>
          <a:xfrm>
            <a:off x="5380280" y="1486153"/>
            <a:ext cx="2753468" cy="2350188"/>
            <a:chOff x="4760475" y="894800"/>
            <a:chExt cx="367850" cy="304200"/>
          </a:xfrm>
        </p:grpSpPr>
        <p:sp>
          <p:nvSpPr>
            <p:cNvPr id="224" name="Google Shape;224;p29"/>
            <p:cNvSpPr/>
            <p:nvPr/>
          </p:nvSpPr>
          <p:spPr>
            <a:xfrm>
              <a:off x="4852800" y="967225"/>
              <a:ext cx="46325" cy="46350"/>
            </a:xfrm>
            <a:custGeom>
              <a:rect b="b" l="l" r="r" t="t"/>
              <a:pathLst>
                <a:path extrusionOk="0" h="1854" w="1853">
                  <a:moveTo>
                    <a:pt x="929" y="1"/>
                  </a:moveTo>
                  <a:cubicBezTo>
                    <a:pt x="570" y="254"/>
                    <a:pt x="258" y="566"/>
                    <a:pt x="0" y="925"/>
                  </a:cubicBezTo>
                  <a:cubicBezTo>
                    <a:pt x="258" y="1284"/>
                    <a:pt x="570" y="1596"/>
                    <a:pt x="929" y="1853"/>
                  </a:cubicBezTo>
                  <a:cubicBezTo>
                    <a:pt x="1283" y="1596"/>
                    <a:pt x="1599" y="1284"/>
                    <a:pt x="1853" y="925"/>
                  </a:cubicBezTo>
                  <a:cubicBezTo>
                    <a:pt x="1728" y="746"/>
                    <a:pt x="1584" y="578"/>
                    <a:pt x="1428" y="422"/>
                  </a:cubicBezTo>
                  <a:cubicBezTo>
                    <a:pt x="1272" y="270"/>
                    <a:pt x="1104" y="126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4897150" y="1011500"/>
              <a:ext cx="13475" cy="12975"/>
            </a:xfrm>
            <a:custGeom>
              <a:rect b="b" l="l" r="r" t="t"/>
              <a:pathLst>
                <a:path extrusionOk="0" h="519" w="539">
                  <a:moveTo>
                    <a:pt x="492" y="0"/>
                  </a:moveTo>
                  <a:lnTo>
                    <a:pt x="492" y="0"/>
                  </a:lnTo>
                  <a:cubicBezTo>
                    <a:pt x="414" y="86"/>
                    <a:pt x="336" y="168"/>
                    <a:pt x="254" y="254"/>
                  </a:cubicBezTo>
                  <a:cubicBezTo>
                    <a:pt x="172" y="336"/>
                    <a:pt x="87" y="414"/>
                    <a:pt x="1" y="488"/>
                  </a:cubicBezTo>
                  <a:cubicBezTo>
                    <a:pt x="86" y="508"/>
                    <a:pt x="165" y="519"/>
                    <a:pt x="234" y="519"/>
                  </a:cubicBezTo>
                  <a:cubicBezTo>
                    <a:pt x="334" y="519"/>
                    <a:pt x="411" y="497"/>
                    <a:pt x="453" y="453"/>
                  </a:cubicBezTo>
                  <a:cubicBezTo>
                    <a:pt x="527" y="378"/>
                    <a:pt x="539" y="211"/>
                    <a:pt x="4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4841400" y="956125"/>
              <a:ext cx="13375" cy="12975"/>
            </a:xfrm>
            <a:custGeom>
              <a:rect b="b" l="l" r="r" t="t"/>
              <a:pathLst>
                <a:path extrusionOk="0" h="519" w="535">
                  <a:moveTo>
                    <a:pt x="308" y="0"/>
                  </a:moveTo>
                  <a:cubicBezTo>
                    <a:pt x="207" y="0"/>
                    <a:pt x="125" y="24"/>
                    <a:pt x="82" y="67"/>
                  </a:cubicBezTo>
                  <a:cubicBezTo>
                    <a:pt x="12" y="137"/>
                    <a:pt x="0" y="308"/>
                    <a:pt x="47" y="519"/>
                  </a:cubicBezTo>
                  <a:cubicBezTo>
                    <a:pt x="121" y="437"/>
                    <a:pt x="199" y="351"/>
                    <a:pt x="285" y="265"/>
                  </a:cubicBezTo>
                  <a:cubicBezTo>
                    <a:pt x="367" y="184"/>
                    <a:pt x="453" y="106"/>
                    <a:pt x="534" y="31"/>
                  </a:cubicBezTo>
                  <a:cubicBezTo>
                    <a:pt x="460" y="12"/>
                    <a:pt x="382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4897150" y="956125"/>
              <a:ext cx="13475" cy="12975"/>
            </a:xfrm>
            <a:custGeom>
              <a:rect b="b" l="l" r="r" t="t"/>
              <a:pathLst>
                <a:path extrusionOk="0" h="519" w="539">
                  <a:moveTo>
                    <a:pt x="231" y="0"/>
                  </a:moveTo>
                  <a:cubicBezTo>
                    <a:pt x="153" y="4"/>
                    <a:pt x="75" y="12"/>
                    <a:pt x="1" y="31"/>
                  </a:cubicBezTo>
                  <a:cubicBezTo>
                    <a:pt x="87" y="106"/>
                    <a:pt x="172" y="184"/>
                    <a:pt x="254" y="265"/>
                  </a:cubicBezTo>
                  <a:cubicBezTo>
                    <a:pt x="336" y="351"/>
                    <a:pt x="414" y="437"/>
                    <a:pt x="492" y="519"/>
                  </a:cubicBezTo>
                  <a:cubicBezTo>
                    <a:pt x="539" y="308"/>
                    <a:pt x="527" y="141"/>
                    <a:pt x="453" y="67"/>
                  </a:cubicBezTo>
                  <a:cubicBezTo>
                    <a:pt x="410" y="24"/>
                    <a:pt x="332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4760475" y="894800"/>
              <a:ext cx="367850" cy="169850"/>
            </a:xfrm>
            <a:custGeom>
              <a:rect b="b" l="l" r="r" t="t"/>
              <a:pathLst>
                <a:path extrusionOk="0" h="6794" w="14714">
                  <a:moveTo>
                    <a:pt x="10752" y="1697"/>
                  </a:moveTo>
                  <a:cubicBezTo>
                    <a:pt x="10986" y="1697"/>
                    <a:pt x="11177" y="1888"/>
                    <a:pt x="11177" y="2122"/>
                  </a:cubicBezTo>
                  <a:cubicBezTo>
                    <a:pt x="11177" y="2356"/>
                    <a:pt x="10986" y="2547"/>
                    <a:pt x="10752" y="2547"/>
                  </a:cubicBezTo>
                  <a:lnTo>
                    <a:pt x="9055" y="2547"/>
                  </a:lnTo>
                  <a:cubicBezTo>
                    <a:pt x="8821" y="2547"/>
                    <a:pt x="8630" y="2356"/>
                    <a:pt x="8630" y="2122"/>
                  </a:cubicBezTo>
                  <a:cubicBezTo>
                    <a:pt x="8630" y="1888"/>
                    <a:pt x="8821" y="1697"/>
                    <a:pt x="9055" y="1697"/>
                  </a:cubicBezTo>
                  <a:close/>
                  <a:moveTo>
                    <a:pt x="10752" y="3397"/>
                  </a:moveTo>
                  <a:cubicBezTo>
                    <a:pt x="10986" y="3397"/>
                    <a:pt x="11177" y="3584"/>
                    <a:pt x="11177" y="3822"/>
                  </a:cubicBezTo>
                  <a:cubicBezTo>
                    <a:pt x="11177" y="4056"/>
                    <a:pt x="10986" y="4247"/>
                    <a:pt x="10752" y="4247"/>
                  </a:cubicBezTo>
                  <a:lnTo>
                    <a:pt x="8490" y="4247"/>
                  </a:lnTo>
                  <a:cubicBezTo>
                    <a:pt x="8252" y="4247"/>
                    <a:pt x="8065" y="4056"/>
                    <a:pt x="8065" y="3822"/>
                  </a:cubicBezTo>
                  <a:cubicBezTo>
                    <a:pt x="8065" y="3584"/>
                    <a:pt x="8252" y="3397"/>
                    <a:pt x="8490" y="3397"/>
                  </a:cubicBezTo>
                  <a:close/>
                  <a:moveTo>
                    <a:pt x="10752" y="5093"/>
                  </a:moveTo>
                  <a:cubicBezTo>
                    <a:pt x="10986" y="5093"/>
                    <a:pt x="11177" y="5284"/>
                    <a:pt x="11177" y="5518"/>
                  </a:cubicBezTo>
                  <a:cubicBezTo>
                    <a:pt x="11177" y="5752"/>
                    <a:pt x="10986" y="5943"/>
                    <a:pt x="10752" y="5943"/>
                  </a:cubicBezTo>
                  <a:lnTo>
                    <a:pt x="8490" y="5943"/>
                  </a:lnTo>
                  <a:cubicBezTo>
                    <a:pt x="8252" y="5943"/>
                    <a:pt x="8065" y="5752"/>
                    <a:pt x="8065" y="5518"/>
                  </a:cubicBezTo>
                  <a:cubicBezTo>
                    <a:pt x="8065" y="5284"/>
                    <a:pt x="8252" y="5093"/>
                    <a:pt x="8490" y="5093"/>
                  </a:cubicBezTo>
                  <a:close/>
                  <a:moveTo>
                    <a:pt x="3543" y="1605"/>
                  </a:moveTo>
                  <a:cubicBezTo>
                    <a:pt x="3742" y="1605"/>
                    <a:pt x="3958" y="1643"/>
                    <a:pt x="4189" y="1720"/>
                  </a:cubicBezTo>
                  <a:cubicBezTo>
                    <a:pt x="4337" y="1771"/>
                    <a:pt x="4477" y="1829"/>
                    <a:pt x="4618" y="1903"/>
                  </a:cubicBezTo>
                  <a:cubicBezTo>
                    <a:pt x="4996" y="1708"/>
                    <a:pt x="5366" y="1607"/>
                    <a:pt x="5695" y="1607"/>
                  </a:cubicBezTo>
                  <a:cubicBezTo>
                    <a:pt x="6023" y="1607"/>
                    <a:pt x="6310" y="1708"/>
                    <a:pt x="6521" y="1919"/>
                  </a:cubicBezTo>
                  <a:cubicBezTo>
                    <a:pt x="6938" y="2340"/>
                    <a:pt x="6922" y="3062"/>
                    <a:pt x="6536" y="3822"/>
                  </a:cubicBezTo>
                  <a:cubicBezTo>
                    <a:pt x="6926" y="4579"/>
                    <a:pt x="6942" y="5304"/>
                    <a:pt x="6521" y="5721"/>
                  </a:cubicBezTo>
                  <a:cubicBezTo>
                    <a:pt x="6310" y="5932"/>
                    <a:pt x="6022" y="6033"/>
                    <a:pt x="5694" y="6033"/>
                  </a:cubicBezTo>
                  <a:cubicBezTo>
                    <a:pt x="5366" y="6033"/>
                    <a:pt x="4996" y="5932"/>
                    <a:pt x="4618" y="5737"/>
                  </a:cubicBezTo>
                  <a:cubicBezTo>
                    <a:pt x="4477" y="5811"/>
                    <a:pt x="4337" y="5869"/>
                    <a:pt x="4189" y="5920"/>
                  </a:cubicBezTo>
                  <a:cubicBezTo>
                    <a:pt x="3978" y="5994"/>
                    <a:pt x="3760" y="6033"/>
                    <a:pt x="3541" y="6037"/>
                  </a:cubicBezTo>
                  <a:cubicBezTo>
                    <a:pt x="3210" y="6037"/>
                    <a:pt x="2925" y="5932"/>
                    <a:pt x="2719" y="5721"/>
                  </a:cubicBezTo>
                  <a:cubicBezTo>
                    <a:pt x="2297" y="5300"/>
                    <a:pt x="2313" y="4579"/>
                    <a:pt x="2699" y="3822"/>
                  </a:cubicBezTo>
                  <a:cubicBezTo>
                    <a:pt x="2313" y="3062"/>
                    <a:pt x="2297" y="2340"/>
                    <a:pt x="2719" y="1919"/>
                  </a:cubicBezTo>
                  <a:cubicBezTo>
                    <a:pt x="2929" y="1711"/>
                    <a:pt x="3210" y="1605"/>
                    <a:pt x="3543" y="1605"/>
                  </a:cubicBezTo>
                  <a:close/>
                  <a:moveTo>
                    <a:pt x="1276" y="0"/>
                  </a:moveTo>
                  <a:cubicBezTo>
                    <a:pt x="570" y="0"/>
                    <a:pt x="1" y="570"/>
                    <a:pt x="1" y="1276"/>
                  </a:cubicBezTo>
                  <a:lnTo>
                    <a:pt x="1" y="6794"/>
                  </a:lnTo>
                  <a:lnTo>
                    <a:pt x="14714" y="6794"/>
                  </a:lnTo>
                  <a:lnTo>
                    <a:pt x="14714" y="1276"/>
                  </a:lnTo>
                  <a:cubicBezTo>
                    <a:pt x="14714" y="570"/>
                    <a:pt x="14144" y="0"/>
                    <a:pt x="13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4760475" y="1085875"/>
              <a:ext cx="367850" cy="42425"/>
            </a:xfrm>
            <a:custGeom>
              <a:rect b="b" l="l" r="r" t="t"/>
              <a:pathLst>
                <a:path extrusionOk="0" h="1697" w="14714">
                  <a:moveTo>
                    <a:pt x="1" y="1"/>
                  </a:moveTo>
                  <a:lnTo>
                    <a:pt x="1" y="422"/>
                  </a:lnTo>
                  <a:cubicBezTo>
                    <a:pt x="1" y="1124"/>
                    <a:pt x="570" y="1693"/>
                    <a:pt x="1276" y="1697"/>
                  </a:cubicBezTo>
                  <a:lnTo>
                    <a:pt x="13442" y="1697"/>
                  </a:lnTo>
                  <a:cubicBezTo>
                    <a:pt x="14144" y="1693"/>
                    <a:pt x="14714" y="1124"/>
                    <a:pt x="14714" y="422"/>
                  </a:cubicBezTo>
                  <a:lnTo>
                    <a:pt x="147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4841400" y="1011500"/>
              <a:ext cx="13375" cy="13000"/>
            </a:xfrm>
            <a:custGeom>
              <a:rect b="b" l="l" r="r" t="t"/>
              <a:pathLst>
                <a:path extrusionOk="0" h="520" w="535">
                  <a:moveTo>
                    <a:pt x="47" y="0"/>
                  </a:moveTo>
                  <a:cubicBezTo>
                    <a:pt x="0" y="211"/>
                    <a:pt x="12" y="382"/>
                    <a:pt x="82" y="453"/>
                  </a:cubicBezTo>
                  <a:cubicBezTo>
                    <a:pt x="127" y="497"/>
                    <a:pt x="207" y="519"/>
                    <a:pt x="310" y="519"/>
                  </a:cubicBezTo>
                  <a:cubicBezTo>
                    <a:pt x="377" y="519"/>
                    <a:pt x="453" y="510"/>
                    <a:pt x="534" y="492"/>
                  </a:cubicBezTo>
                  <a:cubicBezTo>
                    <a:pt x="453" y="417"/>
                    <a:pt x="367" y="336"/>
                    <a:pt x="285" y="254"/>
                  </a:cubicBezTo>
                  <a:cubicBezTo>
                    <a:pt x="199" y="168"/>
                    <a:pt x="121" y="86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4848500" y="1149450"/>
              <a:ext cx="191800" cy="49550"/>
            </a:xfrm>
            <a:custGeom>
              <a:rect b="b" l="l" r="r" t="t"/>
              <a:pathLst>
                <a:path extrusionOk="0" h="1982" w="7672">
                  <a:moveTo>
                    <a:pt x="1717" y="0"/>
                  </a:moveTo>
                  <a:lnTo>
                    <a:pt x="1717" y="1135"/>
                  </a:lnTo>
                  <a:lnTo>
                    <a:pt x="442" y="1135"/>
                  </a:lnTo>
                  <a:cubicBezTo>
                    <a:pt x="435" y="1135"/>
                    <a:pt x="428" y="1134"/>
                    <a:pt x="421" y="1134"/>
                  </a:cubicBezTo>
                  <a:cubicBezTo>
                    <a:pt x="189" y="1134"/>
                    <a:pt x="1" y="1325"/>
                    <a:pt x="1" y="1556"/>
                  </a:cubicBezTo>
                  <a:cubicBezTo>
                    <a:pt x="1" y="1793"/>
                    <a:pt x="192" y="1981"/>
                    <a:pt x="427" y="1981"/>
                  </a:cubicBezTo>
                  <a:cubicBezTo>
                    <a:pt x="432" y="1981"/>
                    <a:pt x="437" y="1981"/>
                    <a:pt x="442" y="1981"/>
                  </a:cubicBezTo>
                  <a:lnTo>
                    <a:pt x="7231" y="1981"/>
                  </a:lnTo>
                  <a:cubicBezTo>
                    <a:pt x="7235" y="1981"/>
                    <a:pt x="7240" y="1981"/>
                    <a:pt x="7245" y="1981"/>
                  </a:cubicBezTo>
                  <a:cubicBezTo>
                    <a:pt x="7480" y="1981"/>
                    <a:pt x="7671" y="1793"/>
                    <a:pt x="7671" y="1556"/>
                  </a:cubicBezTo>
                  <a:cubicBezTo>
                    <a:pt x="7671" y="1325"/>
                    <a:pt x="7484" y="1134"/>
                    <a:pt x="7251" y="1134"/>
                  </a:cubicBezTo>
                  <a:cubicBezTo>
                    <a:pt x="7245" y="1134"/>
                    <a:pt x="7238" y="1135"/>
                    <a:pt x="7231" y="1135"/>
                  </a:cubicBezTo>
                  <a:lnTo>
                    <a:pt x="5959" y="1135"/>
                  </a:lnTo>
                  <a:lnTo>
                    <a:pt x="59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2" name="Google Shape;232;p29"/>
          <p:cNvGrpSpPr/>
          <p:nvPr/>
        </p:nvGrpSpPr>
        <p:grpSpPr>
          <a:xfrm>
            <a:off x="7390018" y="2831088"/>
            <a:ext cx="1357323" cy="1346201"/>
            <a:chOff x="1679325" y="831100"/>
            <a:chExt cx="370975" cy="367925"/>
          </a:xfrm>
        </p:grpSpPr>
        <p:sp>
          <p:nvSpPr>
            <p:cNvPr id="233" name="Google Shape;233;p29"/>
            <p:cNvSpPr/>
            <p:nvPr/>
          </p:nvSpPr>
          <p:spPr>
            <a:xfrm>
              <a:off x="1679325" y="1050875"/>
              <a:ext cx="151225" cy="148150"/>
            </a:xfrm>
            <a:custGeom>
              <a:rect b="b" l="l" r="r" t="t"/>
              <a:pathLst>
                <a:path extrusionOk="0" h="5926" w="6049">
                  <a:moveTo>
                    <a:pt x="5448" y="1"/>
                  </a:moveTo>
                  <a:lnTo>
                    <a:pt x="4691" y="757"/>
                  </a:lnTo>
                  <a:lnTo>
                    <a:pt x="4621" y="683"/>
                  </a:lnTo>
                  <a:cubicBezTo>
                    <a:pt x="4372" y="434"/>
                    <a:pt x="4045" y="309"/>
                    <a:pt x="3718" y="309"/>
                  </a:cubicBezTo>
                  <a:cubicBezTo>
                    <a:pt x="3392" y="309"/>
                    <a:pt x="3065" y="434"/>
                    <a:pt x="2816" y="683"/>
                  </a:cubicBezTo>
                  <a:lnTo>
                    <a:pt x="495" y="3007"/>
                  </a:lnTo>
                  <a:cubicBezTo>
                    <a:pt x="0" y="3506"/>
                    <a:pt x="0" y="4310"/>
                    <a:pt x="495" y="4809"/>
                  </a:cubicBezTo>
                  <a:lnTo>
                    <a:pt x="1240" y="5554"/>
                  </a:lnTo>
                  <a:cubicBezTo>
                    <a:pt x="1490" y="5801"/>
                    <a:pt x="1815" y="5925"/>
                    <a:pt x="2141" y="5925"/>
                  </a:cubicBezTo>
                  <a:cubicBezTo>
                    <a:pt x="2467" y="5925"/>
                    <a:pt x="2792" y="5801"/>
                    <a:pt x="3042" y="5554"/>
                  </a:cubicBezTo>
                  <a:lnTo>
                    <a:pt x="5366" y="3230"/>
                  </a:lnTo>
                  <a:cubicBezTo>
                    <a:pt x="5861" y="2730"/>
                    <a:pt x="5861" y="1923"/>
                    <a:pt x="5366" y="1428"/>
                  </a:cubicBezTo>
                  <a:lnTo>
                    <a:pt x="5292" y="1354"/>
                  </a:lnTo>
                  <a:lnTo>
                    <a:pt x="6048" y="601"/>
                  </a:lnTo>
                  <a:cubicBezTo>
                    <a:pt x="5939" y="508"/>
                    <a:pt x="5838" y="414"/>
                    <a:pt x="5736" y="313"/>
                  </a:cubicBezTo>
                  <a:cubicBezTo>
                    <a:pt x="5635" y="211"/>
                    <a:pt x="5541" y="106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1788025" y="831100"/>
              <a:ext cx="262275" cy="249025"/>
            </a:xfrm>
            <a:custGeom>
              <a:rect b="b" l="l" r="r" t="t"/>
              <a:pathLst>
                <a:path extrusionOk="0" h="9961" w="10491">
                  <a:moveTo>
                    <a:pt x="5227" y="2575"/>
                  </a:moveTo>
                  <a:cubicBezTo>
                    <a:pt x="5336" y="2575"/>
                    <a:pt x="5444" y="2617"/>
                    <a:pt x="5526" y="2701"/>
                  </a:cubicBezTo>
                  <a:lnTo>
                    <a:pt x="6095" y="3270"/>
                  </a:lnTo>
                  <a:cubicBezTo>
                    <a:pt x="6259" y="3434"/>
                    <a:pt x="6259" y="3703"/>
                    <a:pt x="6095" y="3866"/>
                  </a:cubicBezTo>
                  <a:lnTo>
                    <a:pt x="6095" y="3870"/>
                  </a:lnTo>
                  <a:cubicBezTo>
                    <a:pt x="6011" y="3952"/>
                    <a:pt x="5902" y="3993"/>
                    <a:pt x="5793" y="3993"/>
                  </a:cubicBezTo>
                  <a:cubicBezTo>
                    <a:pt x="5685" y="3993"/>
                    <a:pt x="5577" y="3952"/>
                    <a:pt x="5495" y="3870"/>
                  </a:cubicBezTo>
                  <a:lnTo>
                    <a:pt x="4925" y="3301"/>
                  </a:lnTo>
                  <a:cubicBezTo>
                    <a:pt x="4762" y="3133"/>
                    <a:pt x="4762" y="2864"/>
                    <a:pt x="4925" y="2701"/>
                  </a:cubicBezTo>
                  <a:cubicBezTo>
                    <a:pt x="5009" y="2617"/>
                    <a:pt x="5118" y="2575"/>
                    <a:pt x="5227" y="2575"/>
                  </a:cubicBezTo>
                  <a:close/>
                  <a:moveTo>
                    <a:pt x="4096" y="4274"/>
                  </a:moveTo>
                  <a:cubicBezTo>
                    <a:pt x="4205" y="4274"/>
                    <a:pt x="4313" y="4315"/>
                    <a:pt x="4395" y="4397"/>
                  </a:cubicBezTo>
                  <a:cubicBezTo>
                    <a:pt x="4559" y="4565"/>
                    <a:pt x="4559" y="4834"/>
                    <a:pt x="4395" y="4997"/>
                  </a:cubicBezTo>
                  <a:lnTo>
                    <a:pt x="3830" y="5567"/>
                  </a:lnTo>
                  <a:cubicBezTo>
                    <a:pt x="3747" y="5653"/>
                    <a:pt x="3636" y="5696"/>
                    <a:pt x="3525" y="5696"/>
                  </a:cubicBezTo>
                  <a:cubicBezTo>
                    <a:pt x="3415" y="5696"/>
                    <a:pt x="3305" y="5654"/>
                    <a:pt x="3221" y="5571"/>
                  </a:cubicBezTo>
                  <a:cubicBezTo>
                    <a:pt x="3054" y="5403"/>
                    <a:pt x="3057" y="5130"/>
                    <a:pt x="3229" y="4966"/>
                  </a:cubicBezTo>
                  <a:lnTo>
                    <a:pt x="3794" y="4397"/>
                  </a:lnTo>
                  <a:cubicBezTo>
                    <a:pt x="3878" y="4315"/>
                    <a:pt x="3987" y="4274"/>
                    <a:pt x="4096" y="4274"/>
                  </a:cubicBezTo>
                  <a:close/>
                  <a:moveTo>
                    <a:pt x="7498" y="4270"/>
                  </a:moveTo>
                  <a:cubicBezTo>
                    <a:pt x="7606" y="4270"/>
                    <a:pt x="7715" y="4311"/>
                    <a:pt x="7799" y="4393"/>
                  </a:cubicBezTo>
                  <a:cubicBezTo>
                    <a:pt x="7967" y="4561"/>
                    <a:pt x="7963" y="4837"/>
                    <a:pt x="7792" y="5001"/>
                  </a:cubicBezTo>
                  <a:lnTo>
                    <a:pt x="7226" y="5567"/>
                  </a:lnTo>
                  <a:cubicBezTo>
                    <a:pt x="7143" y="5654"/>
                    <a:pt x="7030" y="5698"/>
                    <a:pt x="6918" y="5698"/>
                  </a:cubicBezTo>
                  <a:cubicBezTo>
                    <a:pt x="6809" y="5698"/>
                    <a:pt x="6700" y="5657"/>
                    <a:pt x="6618" y="5575"/>
                  </a:cubicBezTo>
                  <a:cubicBezTo>
                    <a:pt x="6450" y="5407"/>
                    <a:pt x="6454" y="5130"/>
                    <a:pt x="6626" y="4966"/>
                  </a:cubicBezTo>
                  <a:lnTo>
                    <a:pt x="7191" y="4401"/>
                  </a:lnTo>
                  <a:cubicBezTo>
                    <a:pt x="7274" y="4313"/>
                    <a:pt x="7386" y="4270"/>
                    <a:pt x="7498" y="4270"/>
                  </a:cubicBezTo>
                  <a:close/>
                  <a:moveTo>
                    <a:pt x="5226" y="5971"/>
                  </a:moveTo>
                  <a:cubicBezTo>
                    <a:pt x="5335" y="5971"/>
                    <a:pt x="5444" y="6013"/>
                    <a:pt x="5526" y="6097"/>
                  </a:cubicBezTo>
                  <a:lnTo>
                    <a:pt x="6095" y="6662"/>
                  </a:lnTo>
                  <a:cubicBezTo>
                    <a:pt x="6263" y="6826"/>
                    <a:pt x="6263" y="7099"/>
                    <a:pt x="6095" y="7267"/>
                  </a:cubicBezTo>
                  <a:cubicBezTo>
                    <a:pt x="6011" y="7349"/>
                    <a:pt x="5902" y="7390"/>
                    <a:pt x="5793" y="7390"/>
                  </a:cubicBezTo>
                  <a:cubicBezTo>
                    <a:pt x="5685" y="7390"/>
                    <a:pt x="5577" y="7349"/>
                    <a:pt x="5495" y="7267"/>
                  </a:cubicBezTo>
                  <a:lnTo>
                    <a:pt x="4925" y="6698"/>
                  </a:lnTo>
                  <a:cubicBezTo>
                    <a:pt x="4762" y="6534"/>
                    <a:pt x="4758" y="6265"/>
                    <a:pt x="4925" y="6097"/>
                  </a:cubicBezTo>
                  <a:cubicBezTo>
                    <a:pt x="5007" y="6013"/>
                    <a:pt x="5116" y="5971"/>
                    <a:pt x="5226" y="5971"/>
                  </a:cubicBezTo>
                  <a:close/>
                  <a:moveTo>
                    <a:pt x="5508" y="0"/>
                  </a:moveTo>
                  <a:cubicBezTo>
                    <a:pt x="4550" y="0"/>
                    <a:pt x="3588" y="276"/>
                    <a:pt x="2745" y="840"/>
                  </a:cubicBezTo>
                  <a:cubicBezTo>
                    <a:pt x="768" y="2158"/>
                    <a:pt x="0" y="4689"/>
                    <a:pt x="909" y="6885"/>
                  </a:cubicBezTo>
                  <a:cubicBezTo>
                    <a:pt x="1690" y="8770"/>
                    <a:pt x="3526" y="9960"/>
                    <a:pt x="5506" y="9960"/>
                  </a:cubicBezTo>
                  <a:cubicBezTo>
                    <a:pt x="5827" y="9960"/>
                    <a:pt x="6152" y="9929"/>
                    <a:pt x="6477" y="9864"/>
                  </a:cubicBezTo>
                  <a:cubicBezTo>
                    <a:pt x="8809" y="9400"/>
                    <a:pt x="10486" y="7357"/>
                    <a:pt x="10490" y="4982"/>
                  </a:cubicBezTo>
                  <a:cubicBezTo>
                    <a:pt x="10486" y="3660"/>
                    <a:pt x="9964" y="2396"/>
                    <a:pt x="9032" y="1460"/>
                  </a:cubicBezTo>
                  <a:cubicBezTo>
                    <a:pt x="8068" y="497"/>
                    <a:pt x="6793" y="0"/>
                    <a:pt x="5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233075" y="1486138"/>
            <a:ext cx="48918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Delivered whole of the </a:t>
            </a:r>
            <a:r>
              <a:rPr b="1" lang="en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matching system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some part of the </a:t>
            </a:r>
            <a:r>
              <a:rPr b="1" lang="en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registration system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1" name="Google Shape;241;p30"/>
          <p:cNvGrpSpPr/>
          <p:nvPr/>
        </p:nvGrpSpPr>
        <p:grpSpPr>
          <a:xfrm>
            <a:off x="252588" y="221975"/>
            <a:ext cx="8638825" cy="3639275"/>
            <a:chOff x="236100" y="152400"/>
            <a:chExt cx="8638825" cy="3639275"/>
          </a:xfrm>
        </p:grpSpPr>
        <p:pic>
          <p:nvPicPr>
            <p:cNvPr id="242" name="Google Shape;242;p30"/>
            <p:cNvPicPr preferRelativeResize="0"/>
            <p:nvPr/>
          </p:nvPicPr>
          <p:blipFill rotWithShape="1">
            <a:blip r:embed="rId3">
              <a:alphaModFix/>
            </a:blip>
            <a:srcRect b="23069" l="0" r="0" t="1166"/>
            <a:stretch/>
          </p:blipFill>
          <p:spPr>
            <a:xfrm>
              <a:off x="236100" y="152400"/>
              <a:ext cx="2109739" cy="2736791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3" name="Google Shape;243;p30"/>
            <p:cNvPicPr preferRelativeResize="0"/>
            <p:nvPr/>
          </p:nvPicPr>
          <p:blipFill rotWithShape="1">
            <a:blip r:embed="rId4">
              <a:alphaModFix/>
            </a:blip>
            <a:srcRect b="0" l="2162" r="0" t="0"/>
            <a:stretch/>
          </p:blipFill>
          <p:spPr>
            <a:xfrm>
              <a:off x="2412462" y="152400"/>
              <a:ext cx="2109739" cy="3602522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4" name="Google Shape;244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8825" y="152400"/>
              <a:ext cx="2109738" cy="363927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5" name="Google Shape;24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65187" y="152400"/>
              <a:ext cx="2109738" cy="363927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246" name="Google Shape;24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5300" y="2312552"/>
            <a:ext cx="2319300" cy="4136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" name="Google Shape;247;p30"/>
          <p:cNvSpPr txBox="1"/>
          <p:nvPr/>
        </p:nvSpPr>
        <p:spPr>
          <a:xfrm>
            <a:off x="92750" y="4611775"/>
            <a:ext cx="23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Patient - Request Matching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 b="0" l="2114" r="0" t="1960"/>
          <a:stretch/>
        </p:blipFill>
        <p:spPr>
          <a:xfrm>
            <a:off x="384300" y="269325"/>
            <a:ext cx="3087750" cy="2623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450" y="273613"/>
            <a:ext cx="2557325" cy="45962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31"/>
          <p:cNvSpPr txBox="1"/>
          <p:nvPr/>
        </p:nvSpPr>
        <p:spPr>
          <a:xfrm>
            <a:off x="92750" y="4611775"/>
            <a:ext cx="29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Physician</a:t>
            </a: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 - Consultation requests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 rotWithShape="1">
          <a:blip r:embed="rId3">
            <a:alphaModFix/>
          </a:blip>
          <a:srcRect b="0" l="0" r="0" t="1234"/>
          <a:stretch/>
        </p:blipFill>
        <p:spPr>
          <a:xfrm>
            <a:off x="446013" y="152400"/>
            <a:ext cx="2714050" cy="4779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462" y="152400"/>
            <a:ext cx="2706762" cy="48387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1624" y="152400"/>
            <a:ext cx="2526372" cy="451089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1341" y="1424350"/>
            <a:ext cx="2880669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0" y="152400"/>
            <a:ext cx="2693860" cy="483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080" y="152400"/>
            <a:ext cx="2693850" cy="48358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400" y="152400"/>
            <a:ext cx="2693850" cy="482859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